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0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9"/>
  </p:normalViewPr>
  <p:slideViewPr>
    <p:cSldViewPr snapToGrid="0">
      <p:cViewPr varScale="1">
        <p:scale>
          <a:sx n="87" d="100"/>
          <a:sy n="87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7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5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8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7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8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4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1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7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2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6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07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4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13eb8628-02cc-4210-9bc2-68a68fe1b43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03959-E693-6111-CDC0-F804F0D0E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6453" r="-1" b="8298"/>
          <a:stretch/>
        </p:blipFill>
        <p:spPr>
          <a:xfrm>
            <a:off x="20" y="10"/>
            <a:ext cx="121889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4C2A4C-819B-0EE4-0E71-32F227B56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583" y="686020"/>
            <a:ext cx="5859787" cy="274298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CEIS 114 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DF8E8-47DA-B1D6-0B0A-CE260FF21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4583" y="3602038"/>
            <a:ext cx="5859787" cy="256994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April 2023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Zachary </a:t>
            </a:r>
            <a:r>
              <a:rPr lang="en-US" dirty="0" err="1">
                <a:solidFill>
                  <a:srgbClr val="FFFFFF"/>
                </a:solidFill>
              </a:rPr>
              <a:t>Clerge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7D413-7BAA-462C-B2E4-D3E7F1B8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2E2750-B9DE-455A-B750-2FAFF87D8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A77A1618-AFD3-49E5-A4AC-89FA51FA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76DC57-ED9C-40FB-A897-CDD7D6222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BB714E6-B071-4696-ACD5-A9A96F92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A303CB3D-0086-4A58-BDAE-F18B143EE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8AB02D57-74BD-4B38-94E0-EF2F291E0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5284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 114</a:t>
            </a:r>
            <a:br>
              <a:rPr lang="en-US" dirty="0"/>
            </a:br>
            <a:r>
              <a:rPr lang="en-US" dirty="0"/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Creating a Multiple Traffic Light Controller</a:t>
            </a:r>
          </a:p>
          <a:p>
            <a:r>
              <a:rPr lang="en-US"/>
              <a:t>Zachary Clerge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4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Picture of circuit with working LEDs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3" name="Picture Placeholder 2" descr="A blurry image of a car&#10;&#10;Description automatically generated with low confidence">
            <a:extLst>
              <a:ext uri="{FF2B5EF4-FFF2-40B4-BE49-F238E27FC236}">
                <a16:creationId xmlns:a16="http://schemas.microsoft.com/office/drawing/2014/main" id="{3E37C19C-DF48-CC8C-7B75-25ADB8C9CB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890" r="-1" b="3803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1820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Screenshot of code in Arduino IDE showing </a:t>
            </a:r>
            <a:r>
              <a:rPr lang="en-US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your name in the comment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2E4FC5B-9F85-D3BE-BB19-579AB36A81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984" r="1984"/>
          <a:stretch/>
        </p:blipFill>
        <p:spPr>
          <a:xfrm>
            <a:off x="4502428" y="771075"/>
            <a:ext cx="7225748" cy="53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00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CEIS 114</a:t>
            </a:r>
            <a:br>
              <a:rPr lang="en-US" sz="5400"/>
            </a:br>
            <a:r>
              <a:rPr lang="en-US" sz="5400"/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Creating a Multiple Traffic Light Controller with a Cross Walk</a:t>
            </a:r>
          </a:p>
          <a:p>
            <a:pPr algn="l"/>
            <a:r>
              <a:rPr lang="en-US"/>
              <a:t>Zachary Clerge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circuit board">
            <a:extLst>
              <a:ext uri="{FF2B5EF4-FFF2-40B4-BE49-F238E27FC236}">
                <a16:creationId xmlns:a16="http://schemas.microsoft.com/office/drawing/2014/main" id="{0D273D00-2CD5-F387-690E-D76EFB795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8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9598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Picture of circuit with working LEDs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Push Button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20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203998-F933-60D3-B727-9B08F0DCE7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013" r="30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337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0FDBD4A-DA6C-012E-AC98-3D80B12DBF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819" r="3819"/>
          <a:stretch/>
        </p:blipFill>
        <p:spPr>
          <a:xfrm>
            <a:off x="4730750" y="987425"/>
            <a:ext cx="6624638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006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Screenshot of output in Serial Monitor</a:t>
            </a:r>
            <a:endParaRPr lang="en-US" sz="2400" b="1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A0ED881-9246-AA39-8754-1DC1137D0A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704" r="2787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994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1400" y="965580"/>
            <a:ext cx="5204489" cy="316059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CEIS 114</a:t>
            </a:r>
            <a:br>
              <a:rPr lang="en-US" sz="5400">
                <a:solidFill>
                  <a:schemeClr val="bg1"/>
                </a:solidFill>
              </a:rPr>
            </a:br>
            <a:r>
              <a:rPr lang="en-US" sz="5400">
                <a:solidFill>
                  <a:schemeClr val="bg1"/>
                </a:solidFill>
              </a:rPr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817" y="4409960"/>
            <a:ext cx="4508641" cy="1116414"/>
          </a:xfrm>
        </p:spPr>
        <p:txBody>
          <a:bodyPr>
            <a:norm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Creating a Multiple Traffic Light Controller with a Cross Walk  and an Emergency Buzzer</a:t>
            </a:r>
          </a:p>
          <a:p>
            <a:r>
              <a:rPr lang="en-US" sz="1700">
                <a:solidFill>
                  <a:schemeClr val="bg1"/>
                </a:solidFill>
              </a:rPr>
              <a:t>Zachary Clerge</a:t>
            </a: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958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Picture of circuit with working LEDs and LCD display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Push Button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LCD Unit  with Message Display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7DC1BF5-090D-87D6-2335-F2F69F6A43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r="6208" b="-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963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of code in Arduino IDE</a:t>
            </a:r>
          </a:p>
        </p:txBody>
      </p:sp>
      <p:pic>
        <p:nvPicPr>
          <p:cNvPr id="5" name="Picture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B3B77F-C624-D080-8578-C20642B3CC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r="7522"/>
          <a:stretch>
            <a:fillRect/>
          </a:stretch>
        </p:blipFill>
        <p:spPr>
          <a:xfrm>
            <a:off x="4730750" y="987425"/>
            <a:ext cx="6624638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1064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3615-817C-E2EE-AE49-0732A2498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4901C-2CBE-22C4-CA79-B5FD3FB46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GATHER PROJECT INVENTORY INSTALL ARDUINO ON COMPUTER INSTALL DOIT_DEVKIT BOARD IN ARDUINO IDE MOUNT ESP32 ON BREADBOARDS</a:t>
            </a:r>
          </a:p>
        </p:txBody>
      </p:sp>
    </p:spTree>
    <p:extLst>
      <p:ext uri="{BB962C8B-B14F-4D97-AF65-F5344CB8AC3E}">
        <p14:creationId xmlns:p14="http://schemas.microsoft.com/office/powerpoint/2010/main" val="346524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8454" y="3840156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Screenshot of output in Serial Monitor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5" name="Picture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30C846-53D1-3FBD-5890-7D99F16F3F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" b="3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59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78AE6-B569-5CD8-A28F-A67B494E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FF057-B0AD-3DD9-E397-EA2E9471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 MULTIPLE TRAFFIC LIGHT CONTROLLER WITH A CROSS WALK AND AN EMERGENCY BUZZER WITH SMART SENSOR</a:t>
            </a:r>
          </a:p>
        </p:txBody>
      </p:sp>
    </p:spTree>
    <p:extLst>
      <p:ext uri="{BB962C8B-B14F-4D97-AF65-F5344CB8AC3E}">
        <p14:creationId xmlns:p14="http://schemas.microsoft.com/office/powerpoint/2010/main" val="3990888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Graphic 9">
            <a:extLst>
              <a:ext uri="{FF2B5EF4-FFF2-40B4-BE49-F238E27FC236}">
                <a16:creationId xmlns:a16="http://schemas.microsoft.com/office/drawing/2014/main" id="{D9C0F9DF-6CF4-451E-A975-A223B0DD4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6719" y="0"/>
            <a:ext cx="6905281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66CCE-711D-6742-568A-D16A8132C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4503557" cy="3804458"/>
          </a:xfrm>
        </p:spPr>
        <p:txBody>
          <a:bodyPr>
            <a:normAutofit/>
          </a:bodyPr>
          <a:lstStyle/>
          <a:p>
            <a:r>
              <a:rPr lang="en-US" dirty="0"/>
              <a:t>PICTURE OF CIRCUIT WITH WORKING LEDS AND LCD DISPLAY Designed a traffic light that was continuously active in one direction of the major street and an always red traffic light on the minor street with less traffic. Integrated a motion detector that will activate the minor street traffic light when there is motion (cars) detected. Added a push button to activate the cross walk. Added a push button to activate the Emergency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84229B7-A4F6-9A66-20F3-74DF1D0B0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26" y="766563"/>
            <a:ext cx="3338771" cy="2470691"/>
          </a:xfrm>
          <a:prstGeom prst="rect">
            <a:avLst/>
          </a:prstGeom>
        </p:spPr>
      </p:pic>
      <p:pic>
        <p:nvPicPr>
          <p:cNvPr id="7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C6C74B8B-E47E-1215-C22A-464B9EE6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833" y="3350199"/>
            <a:ext cx="3372956" cy="247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68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Graphic 9">
            <a:extLst>
              <a:ext uri="{FF2B5EF4-FFF2-40B4-BE49-F238E27FC236}">
                <a16:creationId xmlns:a16="http://schemas.microsoft.com/office/drawing/2014/main" id="{9A450B93-9615-4854-BEA5-4A85DF5CD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6719" y="0"/>
            <a:ext cx="6905281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49377-3A4A-4B0A-66D5-5F17CB5B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952"/>
            <a:ext cx="4640729" cy="1325563"/>
          </a:xfrm>
        </p:spPr>
        <p:txBody>
          <a:bodyPr anchor="b"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0D1E0-447A-EF1B-221C-21C0898D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4640729" cy="3887585"/>
          </a:xfrm>
        </p:spPr>
        <p:txBody>
          <a:bodyPr>
            <a:normAutofit/>
          </a:bodyPr>
          <a:lstStyle/>
          <a:p>
            <a:r>
              <a:rPr lang="en-US" dirty="0"/>
              <a:t>Screen shot of Code in Arduino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2A9A00E-7647-912D-CF7B-5FCBB0312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13" y="1823332"/>
            <a:ext cx="4593771" cy="33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21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60A8-8CD0-3F43-E857-408FD531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Monitor output </a:t>
            </a:r>
          </a:p>
        </p:txBody>
      </p: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C7F218F-28D5-61E3-D779-6FD096D8D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199" y="2097088"/>
            <a:ext cx="5623090" cy="4079875"/>
          </a:xfrm>
        </p:spPr>
      </p:pic>
    </p:spTree>
    <p:extLst>
      <p:ext uri="{BB962C8B-B14F-4D97-AF65-F5344CB8AC3E}">
        <p14:creationId xmlns:p14="http://schemas.microsoft.com/office/powerpoint/2010/main" val="3397104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0E2C-DAB2-EBF8-E8D9-D949726D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AE34F-53B8-45A1-3EF3-12DA5021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BAD WIRES INCLUDED IN THE INTERNET OF THINGS TECH CORE KIT</a:t>
            </a:r>
          </a:p>
          <a:p>
            <a:r>
              <a:rPr lang="en-US" dirty="0"/>
              <a:t>Using MACOS originally   led to some great difficulties with using Arduino </a:t>
            </a:r>
          </a:p>
          <a:p>
            <a:r>
              <a:rPr lang="en-US" dirty="0"/>
              <a:t>Running the code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66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C317-3670-9419-46B2-0B77534E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9E9BF-FE85-9B78-8635-474951585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Configuring Hardware</a:t>
            </a:r>
          </a:p>
          <a:p>
            <a:r>
              <a:rPr lang="en-US" dirty="0"/>
              <a:t>Programming</a:t>
            </a:r>
          </a:p>
          <a:p>
            <a:r>
              <a:rPr lang="en-US" dirty="0" err="1"/>
              <a:t>Devops</a:t>
            </a:r>
            <a:endParaRPr lang="en-US" dirty="0"/>
          </a:p>
          <a:p>
            <a:r>
              <a:rPr lang="en-US" dirty="0"/>
              <a:t>TROUBLESHOOTING</a:t>
            </a:r>
          </a:p>
          <a:p>
            <a:r>
              <a:rPr lang="en-US" dirty="0"/>
              <a:t>Code</a:t>
            </a:r>
          </a:p>
          <a:p>
            <a:r>
              <a:rPr lang="en-US" dirty="0"/>
              <a:t>Electrical </a:t>
            </a:r>
          </a:p>
          <a:p>
            <a:r>
              <a:rPr lang="en-US" dirty="0"/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4035253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AFF92-B086-E305-31C2-DFFEB0BD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AF551-9976-71FF-3971-E8C443D9D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Even though I ran into a lot of different problems with this project , it really made m realize </a:t>
            </a:r>
            <a:r>
              <a:rPr lang="en-US"/>
              <a:t>the process of  </a:t>
            </a:r>
            <a:r>
              <a:rPr lang="en-US" dirty="0"/>
              <a:t>troubleshooting to another level , it was all nothing I couldn’t handle our research to overcome, I believe I will use all the skill I obtained in the near future and am a better future engineer because of it.</a:t>
            </a:r>
          </a:p>
        </p:txBody>
      </p:sp>
    </p:spTree>
    <p:extLst>
      <p:ext uri="{BB962C8B-B14F-4D97-AF65-F5344CB8AC3E}">
        <p14:creationId xmlns:p14="http://schemas.microsoft.com/office/powerpoint/2010/main" val="296081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Inventory (Picture)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ESP 32 Board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Colored LEDs: Red, Yellow, Green, and Blue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Breadboard(s)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LCD Unit with I2C Adapter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Active Buzzer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Mini Router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Push Button(s)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bg1"/>
                </a:solidFill>
              </a:rPr>
              <a:t>PIR Motion Sensor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095312FA-6642-8D8E-16E1-3AF573F446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8" b="-3"/>
          <a:stretch/>
        </p:blipFill>
        <p:spPr>
          <a:xfrm rot="5400000">
            <a:off x="5929726" y="595726"/>
            <a:ext cx="6858000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5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ESP32 (Picture)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Microcontroller mounted and powered ON</a:t>
            </a:r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 descr="Text&#10;&#10;Description automatically generated">
            <a:extLst>
              <a:ext uri="{FF2B5EF4-FFF2-40B4-BE49-F238E27FC236}">
                <a16:creationId xmlns:a16="http://schemas.microsoft.com/office/drawing/2014/main" id="{7A0D9002-ECAC-28F7-E76C-EDB1E1D21D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8" b="-3"/>
          <a:stretch/>
        </p:blipFill>
        <p:spPr>
          <a:xfrm rot="5400000">
            <a:off x="5929726" y="595726"/>
            <a:ext cx="6858000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9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Installation of Arduino IDE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2CC557-5E48-4CB0-8713-624D23439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30816" y="987425"/>
            <a:ext cx="6624571" cy="4873625"/>
          </a:xfr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Arduino IDE with </a:t>
            </a:r>
            <a:r>
              <a:rPr lang="en-US" b="1" dirty="0"/>
              <a:t>Port </a:t>
            </a:r>
            <a:r>
              <a:rPr lang="en-US" dirty="0"/>
              <a:t>selected from Tools menu.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DB9F4-2AC5-481F-9EEB-5D812743C4E1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5" y="3235054"/>
            <a:ext cx="2823217" cy="21638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FD754116-4B83-43A7-9501-368884F3D08F}"/>
              </a:ext>
            </a:extLst>
          </p:cNvPr>
          <p:cNvSpPr/>
          <p:nvPr/>
        </p:nvSpPr>
        <p:spPr>
          <a:xfrm>
            <a:off x="2593953" y="4155090"/>
            <a:ext cx="654341" cy="16778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999CD-9226-483F-994A-3877853A254A}"/>
              </a:ext>
            </a:extLst>
          </p:cNvPr>
          <p:cNvSpPr txBox="1"/>
          <p:nvPr/>
        </p:nvSpPr>
        <p:spPr>
          <a:xfrm>
            <a:off x="3248294" y="4054314"/>
            <a:ext cx="120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011743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ESP32 </a:t>
            </a:r>
            <a:r>
              <a:rPr lang="en-US" sz="3600" dirty="0" err="1"/>
              <a:t>WiFi</a:t>
            </a:r>
            <a:r>
              <a:rPr lang="en-US" sz="3600" dirty="0"/>
              <a:t> Scan</a:t>
            </a:r>
          </a:p>
        </p:txBody>
      </p:sp>
      <p:pic>
        <p:nvPicPr>
          <p:cNvPr id="5" name="Picture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88F969-5329-13E4-E1FE-F91F0F5B70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269" b="12269"/>
          <a:stretch>
            <a:fillRect/>
          </a:stretch>
        </p:blipFill>
        <p:spPr>
          <a:xfrm>
            <a:off x="4730750" y="987425"/>
            <a:ext cx="6624638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b="1" dirty="0"/>
              <a:t>Serial Monitor </a:t>
            </a:r>
            <a:r>
              <a:rPr lang="en-US" dirty="0"/>
              <a:t>in Arduino IDE showing the available networks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938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circuit board">
            <a:extLst>
              <a:ext uri="{FF2B5EF4-FFF2-40B4-BE49-F238E27FC236}">
                <a16:creationId xmlns:a16="http://schemas.microsoft.com/office/drawing/2014/main" id="{86171D4A-7FB4-843A-903C-04D7C54AE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570" b="416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CEIS 114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Creating the Traffic Controller</a:t>
            </a:r>
          </a:p>
          <a:p>
            <a:r>
              <a:rPr lang="en-US" b="1">
                <a:solidFill>
                  <a:srgbClr val="FFFFFF"/>
                </a:solidFill>
              </a:rPr>
              <a:t>Zachary Clerge 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8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4DA01A6-ECC0-6477-A6A8-60FA5B1360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412" b="22412"/>
          <a:stretch>
            <a:fillRect/>
          </a:stretch>
        </p:blipFill>
        <p:spPr>
          <a:xfrm>
            <a:off x="4772025" y="203201"/>
            <a:ext cx="4154261" cy="30562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pPr lvl="0"/>
            <a:r>
              <a:rPr lang="en-US" dirty="0"/>
              <a:t>Colored LEDs: Red, Yellow and Green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76779-A444-C6CF-71E2-2887EF089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86" y="258107"/>
            <a:ext cx="2698940" cy="3598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C6584-A887-D394-A5F7-C8CF15098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507" y="3259415"/>
            <a:ext cx="2698940" cy="35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Screenshot of code in Arduino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Screenshot of code in Arduino IDE showing </a:t>
            </a:r>
            <a:r>
              <a:rPr lang="en-US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your name in the comment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1A2EC9B-3F6E-9935-0525-011C8E66BF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045" r="9045"/>
          <a:stretch/>
        </p:blipFill>
        <p:spPr>
          <a:xfrm>
            <a:off x="4502428" y="573017"/>
            <a:ext cx="7225748" cy="57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94898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0F3F1"/>
      </a:lt2>
      <a:accent1>
        <a:srgbClr val="C34DB7"/>
      </a:accent1>
      <a:accent2>
        <a:srgbClr val="8C3BB1"/>
      </a:accent2>
      <a:accent3>
        <a:srgbClr val="6D4DC3"/>
      </a:accent3>
      <a:accent4>
        <a:srgbClr val="3F50B3"/>
      </a:accent4>
      <a:accent5>
        <a:srgbClr val="4D90C3"/>
      </a:accent5>
      <a:accent6>
        <a:srgbClr val="3BAFB1"/>
      </a:accent6>
      <a:hlink>
        <a:srgbClr val="3F72BF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603</Words>
  <Application>Microsoft Macintosh PowerPoint</Application>
  <PresentationFormat>Widescreen</PresentationFormat>
  <Paragraphs>96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Gill Sans Nova</vt:lpstr>
      <vt:lpstr>TropicVTI</vt:lpstr>
      <vt:lpstr>CEIS 114 final project</vt:lpstr>
      <vt:lpstr>Module 2</vt:lpstr>
      <vt:lpstr>Inventory (Picture)</vt:lpstr>
      <vt:lpstr>ESP32 (Picture)</vt:lpstr>
      <vt:lpstr>Installation of Arduino IDE</vt:lpstr>
      <vt:lpstr>ESP32 WiFi Scan</vt:lpstr>
      <vt:lpstr>CEIS 114 Module 3</vt:lpstr>
      <vt:lpstr>Picture of circuit with working LEDs</vt:lpstr>
      <vt:lpstr>Screenshot of code in Arduino I</vt:lpstr>
      <vt:lpstr>CEIS 114 Module 4</vt:lpstr>
      <vt:lpstr>Picture of circuit with working LEDs</vt:lpstr>
      <vt:lpstr>Screenshot of code in Arduino IDE</vt:lpstr>
      <vt:lpstr>CEIS 114 Module 5</vt:lpstr>
      <vt:lpstr>Picture of circuit with working LEDs</vt:lpstr>
      <vt:lpstr>Screenshot of code in Arduino IDE</vt:lpstr>
      <vt:lpstr>Screenshot of Serial Monitor in Arduino IDE</vt:lpstr>
      <vt:lpstr>CEIS 114 Module 6</vt:lpstr>
      <vt:lpstr>Picture of circuit with working LEDs and LCD display</vt:lpstr>
      <vt:lpstr>Screenshot of code in Arduino IDE</vt:lpstr>
      <vt:lpstr>Screenshot of Serial Monitor in Arduino IDE</vt:lpstr>
      <vt:lpstr>Module 7</vt:lpstr>
      <vt:lpstr>PowerPoint Presentation</vt:lpstr>
      <vt:lpstr>PowerPoint Presentation</vt:lpstr>
      <vt:lpstr>Serial Monitor output </vt:lpstr>
      <vt:lpstr>CHALLENGES</vt:lpstr>
      <vt:lpstr>Skills Learned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 114 final project</dc:title>
  <dc:creator>Zac Clerge</dc:creator>
  <cp:lastModifiedBy>Zac Clerge</cp:lastModifiedBy>
  <cp:revision>1</cp:revision>
  <dcterms:created xsi:type="dcterms:W3CDTF">2023-04-22T13:05:20Z</dcterms:created>
  <dcterms:modified xsi:type="dcterms:W3CDTF">2023-04-22T13:30:33Z</dcterms:modified>
</cp:coreProperties>
</file>