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3" r:id="rId7"/>
    <p:sldId id="266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5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C31A8-347F-43C9-92BC-F7AEE92AFC0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B851D-DEA3-473A-9535-671F35D3CA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Learned proper Traffic analysis Concepts using WireShark</a:t>
          </a:r>
        </a:p>
      </dgm:t>
    </dgm:pt>
    <dgm:pt modelId="{47358E14-49D9-47A7-AA3A-7CBE41DC64EF}" type="parTrans" cxnId="{5520DD61-0977-4BDD-98BC-E197BF0F738B}">
      <dgm:prSet/>
      <dgm:spPr/>
      <dgm:t>
        <a:bodyPr/>
        <a:lstStyle/>
        <a:p>
          <a:endParaRPr lang="en-US"/>
        </a:p>
      </dgm:t>
    </dgm:pt>
    <dgm:pt modelId="{1E16256C-F03B-4D30-ACFD-A592F9F69FBB}" type="sibTrans" cxnId="{5520DD61-0977-4BDD-98BC-E197BF0F738B}">
      <dgm:prSet/>
      <dgm:spPr/>
      <dgm:t>
        <a:bodyPr/>
        <a:lstStyle/>
        <a:p>
          <a:endParaRPr lang="en-US"/>
        </a:p>
      </dgm:t>
    </dgm:pt>
    <dgm:pt modelId="{63CE9328-1655-408F-9AF4-F26DD9FDE8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Gained knowledge on using Snort and its roles inside of a SIEM</a:t>
          </a:r>
        </a:p>
      </dgm:t>
    </dgm:pt>
    <dgm:pt modelId="{E007ECF1-54B3-46B3-93BD-2DE1F2F3A6DD}" type="parTrans" cxnId="{40E32027-C3F2-4DEB-8E75-01070A707B62}">
      <dgm:prSet/>
      <dgm:spPr/>
      <dgm:t>
        <a:bodyPr/>
        <a:lstStyle/>
        <a:p>
          <a:endParaRPr lang="en-US"/>
        </a:p>
      </dgm:t>
    </dgm:pt>
    <dgm:pt modelId="{4A0E040E-BFFA-4293-88BE-81A28617C4D9}" type="sibTrans" cxnId="{40E32027-C3F2-4DEB-8E75-01070A707B62}">
      <dgm:prSet/>
      <dgm:spPr/>
      <dgm:t>
        <a:bodyPr/>
        <a:lstStyle/>
        <a:p>
          <a:endParaRPr lang="en-US"/>
        </a:p>
      </dgm:t>
    </dgm:pt>
    <dgm:pt modelId="{FBD910D2-BD0A-45CB-B7F8-679784D7EF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Gained good hands-on knowledge using Linux in Security environment </a:t>
          </a:r>
        </a:p>
      </dgm:t>
    </dgm:pt>
    <dgm:pt modelId="{D3BEA60D-D233-42A0-9ECB-0310AA49257E}" type="parTrans" cxnId="{245F06D0-FA5B-4EBA-9E5B-F7749A19BF89}">
      <dgm:prSet/>
      <dgm:spPr/>
      <dgm:t>
        <a:bodyPr/>
        <a:lstStyle/>
        <a:p>
          <a:endParaRPr lang="en-US"/>
        </a:p>
      </dgm:t>
    </dgm:pt>
    <dgm:pt modelId="{AC34565A-84A5-4C31-B5B5-BE343CEECD90}" type="sibTrans" cxnId="{245F06D0-FA5B-4EBA-9E5B-F7749A19BF89}">
      <dgm:prSet/>
      <dgm:spPr/>
      <dgm:t>
        <a:bodyPr/>
        <a:lstStyle/>
        <a:p>
          <a:endParaRPr lang="en-US"/>
        </a:p>
      </dgm:t>
    </dgm:pt>
    <dgm:pt modelId="{8FAA5AFE-F7E0-45D7-AA0C-A94668125F64}" type="pres">
      <dgm:prSet presAssocID="{EB5C31A8-347F-43C9-92BC-F7AEE92AFC02}" presName="root" presStyleCnt="0">
        <dgm:presLayoutVars>
          <dgm:dir/>
          <dgm:resizeHandles val="exact"/>
        </dgm:presLayoutVars>
      </dgm:prSet>
      <dgm:spPr/>
    </dgm:pt>
    <dgm:pt modelId="{5EF5F061-BEBD-427B-A37C-22BA89980CB6}" type="pres">
      <dgm:prSet presAssocID="{567B851D-DEA3-473A-9535-671F35D3CA8F}" presName="compNode" presStyleCnt="0"/>
      <dgm:spPr/>
    </dgm:pt>
    <dgm:pt modelId="{050F2A18-9D46-4A65-85CB-1441C8CD1D1F}" type="pres">
      <dgm:prSet presAssocID="{567B851D-DEA3-473A-9535-671F35D3CA8F}" presName="bgRect" presStyleLbl="bgShp" presStyleIdx="0" presStyleCnt="3"/>
      <dgm:spPr/>
    </dgm:pt>
    <dgm:pt modelId="{C5D07F05-CEB9-45BB-A1CB-ADC3E47A1CDD}" type="pres">
      <dgm:prSet presAssocID="{567B851D-DEA3-473A-9535-671F35D3CA8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CB523CD-DCC4-4A17-9A8D-95E4F7B4501F}" type="pres">
      <dgm:prSet presAssocID="{567B851D-DEA3-473A-9535-671F35D3CA8F}" presName="spaceRect" presStyleCnt="0"/>
      <dgm:spPr/>
    </dgm:pt>
    <dgm:pt modelId="{0E3E6AE9-B5E9-4D08-A176-F23015E32F01}" type="pres">
      <dgm:prSet presAssocID="{567B851D-DEA3-473A-9535-671F35D3CA8F}" presName="parTx" presStyleLbl="revTx" presStyleIdx="0" presStyleCnt="3">
        <dgm:presLayoutVars>
          <dgm:chMax val="0"/>
          <dgm:chPref val="0"/>
        </dgm:presLayoutVars>
      </dgm:prSet>
      <dgm:spPr/>
    </dgm:pt>
    <dgm:pt modelId="{263E6E5D-4D8B-4846-ABFD-99B2B1B2AEE2}" type="pres">
      <dgm:prSet presAssocID="{1E16256C-F03B-4D30-ACFD-A592F9F69FBB}" presName="sibTrans" presStyleCnt="0"/>
      <dgm:spPr/>
    </dgm:pt>
    <dgm:pt modelId="{7A49572C-9961-447B-A0FB-17191CFF9FE1}" type="pres">
      <dgm:prSet presAssocID="{63CE9328-1655-408F-9AF4-F26DD9FDE82B}" presName="compNode" presStyleCnt="0"/>
      <dgm:spPr/>
    </dgm:pt>
    <dgm:pt modelId="{BAADAC0E-CE3B-4C0F-A103-05CACDAC12BA}" type="pres">
      <dgm:prSet presAssocID="{63CE9328-1655-408F-9AF4-F26DD9FDE82B}" presName="bgRect" presStyleLbl="bgShp" presStyleIdx="1" presStyleCnt="3"/>
      <dgm:spPr/>
    </dgm:pt>
    <dgm:pt modelId="{72EAFD91-EB96-412F-B2EF-53EBDED7E94E}" type="pres">
      <dgm:prSet presAssocID="{63CE9328-1655-408F-9AF4-F26DD9FDE8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D53A5B4-18A1-427C-BCB9-CBBBA1301328}" type="pres">
      <dgm:prSet presAssocID="{63CE9328-1655-408F-9AF4-F26DD9FDE82B}" presName="spaceRect" presStyleCnt="0"/>
      <dgm:spPr/>
    </dgm:pt>
    <dgm:pt modelId="{ECE1D11B-9507-40A4-8179-8522B47C6855}" type="pres">
      <dgm:prSet presAssocID="{63CE9328-1655-408F-9AF4-F26DD9FDE82B}" presName="parTx" presStyleLbl="revTx" presStyleIdx="1" presStyleCnt="3">
        <dgm:presLayoutVars>
          <dgm:chMax val="0"/>
          <dgm:chPref val="0"/>
        </dgm:presLayoutVars>
      </dgm:prSet>
      <dgm:spPr/>
    </dgm:pt>
    <dgm:pt modelId="{1FA4E544-DA62-4D88-91A5-19A972C03B59}" type="pres">
      <dgm:prSet presAssocID="{4A0E040E-BFFA-4293-88BE-81A28617C4D9}" presName="sibTrans" presStyleCnt="0"/>
      <dgm:spPr/>
    </dgm:pt>
    <dgm:pt modelId="{F135B507-4597-4F47-A598-8255D752F5EB}" type="pres">
      <dgm:prSet presAssocID="{FBD910D2-BD0A-45CB-B7F8-679784D7EF16}" presName="compNode" presStyleCnt="0"/>
      <dgm:spPr/>
    </dgm:pt>
    <dgm:pt modelId="{394056B0-5493-4751-AD94-62A7E9F02A13}" type="pres">
      <dgm:prSet presAssocID="{FBD910D2-BD0A-45CB-B7F8-679784D7EF16}" presName="bgRect" presStyleLbl="bgShp" presStyleIdx="2" presStyleCnt="3"/>
      <dgm:spPr/>
    </dgm:pt>
    <dgm:pt modelId="{9B74B44B-6831-4953-B720-F9DB859065FF}" type="pres">
      <dgm:prSet presAssocID="{FBD910D2-BD0A-45CB-B7F8-679784D7EF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D7EEB1B0-A218-4694-982E-3C9BD0DDD7F0}" type="pres">
      <dgm:prSet presAssocID="{FBD910D2-BD0A-45CB-B7F8-679784D7EF16}" presName="spaceRect" presStyleCnt="0"/>
      <dgm:spPr/>
    </dgm:pt>
    <dgm:pt modelId="{4E15C318-4197-48D3-8468-71437A5667B0}" type="pres">
      <dgm:prSet presAssocID="{FBD910D2-BD0A-45CB-B7F8-679784D7EF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6C1D511-B8CA-4956-BF3C-AC61684E80D6}" type="presOf" srcId="{FBD910D2-BD0A-45CB-B7F8-679784D7EF16}" destId="{4E15C318-4197-48D3-8468-71437A5667B0}" srcOrd="0" destOrd="0" presId="urn:microsoft.com/office/officeart/2018/2/layout/IconVerticalSolidList"/>
    <dgm:cxn modelId="{40E32027-C3F2-4DEB-8E75-01070A707B62}" srcId="{EB5C31A8-347F-43C9-92BC-F7AEE92AFC02}" destId="{63CE9328-1655-408F-9AF4-F26DD9FDE82B}" srcOrd="1" destOrd="0" parTransId="{E007ECF1-54B3-46B3-93BD-2DE1F2F3A6DD}" sibTransId="{4A0E040E-BFFA-4293-88BE-81A28617C4D9}"/>
    <dgm:cxn modelId="{3E1A773A-CA1F-4FA0-95F0-2CECED4751F0}" type="presOf" srcId="{567B851D-DEA3-473A-9535-671F35D3CA8F}" destId="{0E3E6AE9-B5E9-4D08-A176-F23015E32F01}" srcOrd="0" destOrd="0" presId="urn:microsoft.com/office/officeart/2018/2/layout/IconVerticalSolidList"/>
    <dgm:cxn modelId="{211FE457-BCFA-4124-A566-624DC36E5962}" type="presOf" srcId="{EB5C31A8-347F-43C9-92BC-F7AEE92AFC02}" destId="{8FAA5AFE-F7E0-45D7-AA0C-A94668125F64}" srcOrd="0" destOrd="0" presId="urn:microsoft.com/office/officeart/2018/2/layout/IconVerticalSolidList"/>
    <dgm:cxn modelId="{5520DD61-0977-4BDD-98BC-E197BF0F738B}" srcId="{EB5C31A8-347F-43C9-92BC-F7AEE92AFC02}" destId="{567B851D-DEA3-473A-9535-671F35D3CA8F}" srcOrd="0" destOrd="0" parTransId="{47358E14-49D9-47A7-AA3A-7CBE41DC64EF}" sibTransId="{1E16256C-F03B-4D30-ACFD-A592F9F69FBB}"/>
    <dgm:cxn modelId="{307E438D-619C-4A44-9214-1F2D002E4CFE}" type="presOf" srcId="{63CE9328-1655-408F-9AF4-F26DD9FDE82B}" destId="{ECE1D11B-9507-40A4-8179-8522B47C6855}" srcOrd="0" destOrd="0" presId="urn:microsoft.com/office/officeart/2018/2/layout/IconVerticalSolidList"/>
    <dgm:cxn modelId="{245F06D0-FA5B-4EBA-9E5B-F7749A19BF89}" srcId="{EB5C31A8-347F-43C9-92BC-F7AEE92AFC02}" destId="{FBD910D2-BD0A-45CB-B7F8-679784D7EF16}" srcOrd="2" destOrd="0" parTransId="{D3BEA60D-D233-42A0-9ECB-0310AA49257E}" sibTransId="{AC34565A-84A5-4C31-B5B5-BE343CEECD90}"/>
    <dgm:cxn modelId="{EB3E7BF0-54F2-49F8-B2CE-3369A9B9A789}" type="presParOf" srcId="{8FAA5AFE-F7E0-45D7-AA0C-A94668125F64}" destId="{5EF5F061-BEBD-427B-A37C-22BA89980CB6}" srcOrd="0" destOrd="0" presId="urn:microsoft.com/office/officeart/2018/2/layout/IconVerticalSolidList"/>
    <dgm:cxn modelId="{CC7BA4FF-FC23-4B42-B391-B52340C1591D}" type="presParOf" srcId="{5EF5F061-BEBD-427B-A37C-22BA89980CB6}" destId="{050F2A18-9D46-4A65-85CB-1441C8CD1D1F}" srcOrd="0" destOrd="0" presId="urn:microsoft.com/office/officeart/2018/2/layout/IconVerticalSolidList"/>
    <dgm:cxn modelId="{0E41CC23-FFBE-4413-B4F3-9A2FF4F8F75E}" type="presParOf" srcId="{5EF5F061-BEBD-427B-A37C-22BA89980CB6}" destId="{C5D07F05-CEB9-45BB-A1CB-ADC3E47A1CDD}" srcOrd="1" destOrd="0" presId="urn:microsoft.com/office/officeart/2018/2/layout/IconVerticalSolidList"/>
    <dgm:cxn modelId="{F45B1DBD-C31F-4FEB-AD2C-4B1181131A02}" type="presParOf" srcId="{5EF5F061-BEBD-427B-A37C-22BA89980CB6}" destId="{7CB523CD-DCC4-4A17-9A8D-95E4F7B4501F}" srcOrd="2" destOrd="0" presId="urn:microsoft.com/office/officeart/2018/2/layout/IconVerticalSolidList"/>
    <dgm:cxn modelId="{48534E6D-ABE1-4E1D-AEB1-C7BA46930A8C}" type="presParOf" srcId="{5EF5F061-BEBD-427B-A37C-22BA89980CB6}" destId="{0E3E6AE9-B5E9-4D08-A176-F23015E32F01}" srcOrd="3" destOrd="0" presId="urn:microsoft.com/office/officeart/2018/2/layout/IconVerticalSolidList"/>
    <dgm:cxn modelId="{B0C7F429-EA4A-4066-AA98-254AB9CC6922}" type="presParOf" srcId="{8FAA5AFE-F7E0-45D7-AA0C-A94668125F64}" destId="{263E6E5D-4D8B-4846-ABFD-99B2B1B2AEE2}" srcOrd="1" destOrd="0" presId="urn:microsoft.com/office/officeart/2018/2/layout/IconVerticalSolidList"/>
    <dgm:cxn modelId="{541EE6E9-BBE6-43B7-9FAE-7DCB21E559ED}" type="presParOf" srcId="{8FAA5AFE-F7E0-45D7-AA0C-A94668125F64}" destId="{7A49572C-9961-447B-A0FB-17191CFF9FE1}" srcOrd="2" destOrd="0" presId="urn:microsoft.com/office/officeart/2018/2/layout/IconVerticalSolidList"/>
    <dgm:cxn modelId="{B07DB017-AF6E-4BBC-81AA-98BBFFD1CB20}" type="presParOf" srcId="{7A49572C-9961-447B-A0FB-17191CFF9FE1}" destId="{BAADAC0E-CE3B-4C0F-A103-05CACDAC12BA}" srcOrd="0" destOrd="0" presId="urn:microsoft.com/office/officeart/2018/2/layout/IconVerticalSolidList"/>
    <dgm:cxn modelId="{88E8F8EF-C60F-4BBF-99BC-D5D2EE015DA0}" type="presParOf" srcId="{7A49572C-9961-447B-A0FB-17191CFF9FE1}" destId="{72EAFD91-EB96-412F-B2EF-53EBDED7E94E}" srcOrd="1" destOrd="0" presId="urn:microsoft.com/office/officeart/2018/2/layout/IconVerticalSolidList"/>
    <dgm:cxn modelId="{8865545D-F3B1-4906-A13B-E0B989EACD62}" type="presParOf" srcId="{7A49572C-9961-447B-A0FB-17191CFF9FE1}" destId="{BD53A5B4-18A1-427C-BCB9-CBBBA1301328}" srcOrd="2" destOrd="0" presId="urn:microsoft.com/office/officeart/2018/2/layout/IconVerticalSolidList"/>
    <dgm:cxn modelId="{F160436E-8C74-4D4E-8BCC-FB95D0BD99CF}" type="presParOf" srcId="{7A49572C-9961-447B-A0FB-17191CFF9FE1}" destId="{ECE1D11B-9507-40A4-8179-8522B47C6855}" srcOrd="3" destOrd="0" presId="urn:microsoft.com/office/officeart/2018/2/layout/IconVerticalSolidList"/>
    <dgm:cxn modelId="{83276AA0-DC3F-4A43-8441-341269CA7B0C}" type="presParOf" srcId="{8FAA5AFE-F7E0-45D7-AA0C-A94668125F64}" destId="{1FA4E544-DA62-4D88-91A5-19A972C03B59}" srcOrd="3" destOrd="0" presId="urn:microsoft.com/office/officeart/2018/2/layout/IconVerticalSolidList"/>
    <dgm:cxn modelId="{F73F852D-C35F-413A-A2D7-7C3F9C7BC354}" type="presParOf" srcId="{8FAA5AFE-F7E0-45D7-AA0C-A94668125F64}" destId="{F135B507-4597-4F47-A598-8255D752F5EB}" srcOrd="4" destOrd="0" presId="urn:microsoft.com/office/officeart/2018/2/layout/IconVerticalSolidList"/>
    <dgm:cxn modelId="{1E0994F6-4999-4EDD-BEA1-6E426138F360}" type="presParOf" srcId="{F135B507-4597-4F47-A598-8255D752F5EB}" destId="{394056B0-5493-4751-AD94-62A7E9F02A13}" srcOrd="0" destOrd="0" presId="urn:microsoft.com/office/officeart/2018/2/layout/IconVerticalSolidList"/>
    <dgm:cxn modelId="{A846C493-1990-4853-917B-B1D23FD9F25E}" type="presParOf" srcId="{F135B507-4597-4F47-A598-8255D752F5EB}" destId="{9B74B44B-6831-4953-B720-F9DB859065FF}" srcOrd="1" destOrd="0" presId="urn:microsoft.com/office/officeart/2018/2/layout/IconVerticalSolidList"/>
    <dgm:cxn modelId="{08120511-5996-47F4-8918-F1F84B00FA5D}" type="presParOf" srcId="{F135B507-4597-4F47-A598-8255D752F5EB}" destId="{D7EEB1B0-A218-4694-982E-3C9BD0DDD7F0}" srcOrd="2" destOrd="0" presId="urn:microsoft.com/office/officeart/2018/2/layout/IconVerticalSolidList"/>
    <dgm:cxn modelId="{8E2E5723-9BB8-43D4-B5A6-F42A5B61974A}" type="presParOf" srcId="{F135B507-4597-4F47-A598-8255D752F5EB}" destId="{4E15C318-4197-48D3-8468-71437A5667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ABC9D-DE4B-4FE3-A84F-B2AAB7BA66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AB6966-6629-4990-B3F7-22230B7610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Taught core concepts of CYSA+ which is the gold standard for analyst</a:t>
          </a:r>
        </a:p>
      </dgm:t>
    </dgm:pt>
    <dgm:pt modelId="{8244086D-2910-4CD4-B453-79A3D016E102}" type="parTrans" cxnId="{4C210400-6E1E-423B-8652-D33BF837092A}">
      <dgm:prSet/>
      <dgm:spPr/>
      <dgm:t>
        <a:bodyPr/>
        <a:lstStyle/>
        <a:p>
          <a:endParaRPr lang="en-US"/>
        </a:p>
      </dgm:t>
    </dgm:pt>
    <dgm:pt modelId="{E9538E81-2692-43F7-9088-3614D6EFEED0}" type="sibTrans" cxnId="{4C210400-6E1E-423B-8652-D33BF837092A}">
      <dgm:prSet/>
      <dgm:spPr/>
      <dgm:t>
        <a:bodyPr/>
        <a:lstStyle/>
        <a:p>
          <a:endParaRPr lang="en-US"/>
        </a:p>
      </dgm:t>
    </dgm:pt>
    <dgm:pt modelId="{33E5AE1B-1440-4E9C-9F9F-216F66EF7D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 expanded my knowledge on Wireshark and other packet sniffing tools</a:t>
          </a:r>
        </a:p>
      </dgm:t>
    </dgm:pt>
    <dgm:pt modelId="{26B07AE6-91F1-42C7-BF39-C2976A39E9BA}" type="parTrans" cxnId="{DD1D51DF-97EE-4F5B-AD8E-4670C45474BD}">
      <dgm:prSet/>
      <dgm:spPr/>
      <dgm:t>
        <a:bodyPr/>
        <a:lstStyle/>
        <a:p>
          <a:endParaRPr lang="en-US"/>
        </a:p>
      </dgm:t>
    </dgm:pt>
    <dgm:pt modelId="{9E36C007-62DB-4B94-A620-0692CF07D340}" type="sibTrans" cxnId="{DD1D51DF-97EE-4F5B-AD8E-4670C45474BD}">
      <dgm:prSet/>
      <dgm:spPr/>
      <dgm:t>
        <a:bodyPr/>
        <a:lstStyle/>
        <a:p>
          <a:endParaRPr lang="en-US"/>
        </a:p>
      </dgm:t>
    </dgm:pt>
    <dgm:pt modelId="{2DED38C8-30E1-4F0C-A955-BE104884A1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Introduced me possibility of reverse engineering .</a:t>
          </a:r>
        </a:p>
      </dgm:t>
    </dgm:pt>
    <dgm:pt modelId="{A858CD7D-8122-4F39-9A45-6852F211FA98}" type="parTrans" cxnId="{DBED2F28-3A71-48A9-BA99-33235D4FDDB9}">
      <dgm:prSet/>
      <dgm:spPr/>
      <dgm:t>
        <a:bodyPr/>
        <a:lstStyle/>
        <a:p>
          <a:endParaRPr lang="en-US"/>
        </a:p>
      </dgm:t>
    </dgm:pt>
    <dgm:pt modelId="{D5C278D3-0220-43B6-B73D-4D613F5E1378}" type="sibTrans" cxnId="{DBED2F28-3A71-48A9-BA99-33235D4FDDB9}">
      <dgm:prSet/>
      <dgm:spPr/>
      <dgm:t>
        <a:bodyPr/>
        <a:lstStyle/>
        <a:p>
          <a:endParaRPr lang="en-US"/>
        </a:p>
      </dgm:t>
    </dgm:pt>
    <dgm:pt modelId="{FB110532-C3EF-4290-BDBD-DB746D2ABF9C}" type="pres">
      <dgm:prSet presAssocID="{9B4ABC9D-DE4B-4FE3-A84F-B2AAB7BA6664}" presName="root" presStyleCnt="0">
        <dgm:presLayoutVars>
          <dgm:dir/>
          <dgm:resizeHandles val="exact"/>
        </dgm:presLayoutVars>
      </dgm:prSet>
      <dgm:spPr/>
    </dgm:pt>
    <dgm:pt modelId="{7D52B922-F157-40CD-9B67-A629D618129C}" type="pres">
      <dgm:prSet presAssocID="{20AB6966-6629-4990-B3F7-22230B761007}" presName="compNode" presStyleCnt="0"/>
      <dgm:spPr/>
    </dgm:pt>
    <dgm:pt modelId="{C365F2A9-08EA-4119-8542-45704A0617C1}" type="pres">
      <dgm:prSet presAssocID="{20AB6966-6629-4990-B3F7-22230B761007}" presName="bgRect" presStyleLbl="bgShp" presStyleIdx="0" presStyleCnt="3"/>
      <dgm:spPr/>
    </dgm:pt>
    <dgm:pt modelId="{FC5EA87F-1B28-4448-B1FD-3569A6A6F001}" type="pres">
      <dgm:prSet presAssocID="{20AB6966-6629-4990-B3F7-22230B7610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4266205-9CB5-4E7B-942F-41B3A2DDD5F3}" type="pres">
      <dgm:prSet presAssocID="{20AB6966-6629-4990-B3F7-22230B761007}" presName="spaceRect" presStyleCnt="0"/>
      <dgm:spPr/>
    </dgm:pt>
    <dgm:pt modelId="{3C8922F9-C3C8-40BD-8A54-CB1F36884BF5}" type="pres">
      <dgm:prSet presAssocID="{20AB6966-6629-4990-B3F7-22230B761007}" presName="parTx" presStyleLbl="revTx" presStyleIdx="0" presStyleCnt="3">
        <dgm:presLayoutVars>
          <dgm:chMax val="0"/>
          <dgm:chPref val="0"/>
        </dgm:presLayoutVars>
      </dgm:prSet>
      <dgm:spPr/>
    </dgm:pt>
    <dgm:pt modelId="{A755AA2F-3970-42DB-BD54-4300B303416B}" type="pres">
      <dgm:prSet presAssocID="{E9538E81-2692-43F7-9088-3614D6EFEED0}" presName="sibTrans" presStyleCnt="0"/>
      <dgm:spPr/>
    </dgm:pt>
    <dgm:pt modelId="{7723997F-40FB-4140-A7EC-EBD19D12FE9B}" type="pres">
      <dgm:prSet presAssocID="{33E5AE1B-1440-4E9C-9F9F-216F66EF7D9F}" presName="compNode" presStyleCnt="0"/>
      <dgm:spPr/>
    </dgm:pt>
    <dgm:pt modelId="{540DC72F-F630-4E14-B173-288BEEC4D9C6}" type="pres">
      <dgm:prSet presAssocID="{33E5AE1B-1440-4E9C-9F9F-216F66EF7D9F}" presName="bgRect" presStyleLbl="bgShp" presStyleIdx="1" presStyleCnt="3"/>
      <dgm:spPr/>
    </dgm:pt>
    <dgm:pt modelId="{8655A363-5055-4C15-97CD-7B482F0DBC46}" type="pres">
      <dgm:prSet presAssocID="{33E5AE1B-1440-4E9C-9F9F-216F66EF7D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43581131-C998-429A-9C4C-5CC119F50596}" type="pres">
      <dgm:prSet presAssocID="{33E5AE1B-1440-4E9C-9F9F-216F66EF7D9F}" presName="spaceRect" presStyleCnt="0"/>
      <dgm:spPr/>
    </dgm:pt>
    <dgm:pt modelId="{39C7FDE2-4B13-43C9-BB06-A0A76A297A4B}" type="pres">
      <dgm:prSet presAssocID="{33E5AE1B-1440-4E9C-9F9F-216F66EF7D9F}" presName="parTx" presStyleLbl="revTx" presStyleIdx="1" presStyleCnt="3">
        <dgm:presLayoutVars>
          <dgm:chMax val="0"/>
          <dgm:chPref val="0"/>
        </dgm:presLayoutVars>
      </dgm:prSet>
      <dgm:spPr/>
    </dgm:pt>
    <dgm:pt modelId="{D840DB88-C04E-4CEE-83C1-92E42FA8AC81}" type="pres">
      <dgm:prSet presAssocID="{9E36C007-62DB-4B94-A620-0692CF07D340}" presName="sibTrans" presStyleCnt="0"/>
      <dgm:spPr/>
    </dgm:pt>
    <dgm:pt modelId="{9EB16190-8F63-4BA7-B262-061B64F653EF}" type="pres">
      <dgm:prSet presAssocID="{2DED38C8-30E1-4F0C-A955-BE104884A1D6}" presName="compNode" presStyleCnt="0"/>
      <dgm:spPr/>
    </dgm:pt>
    <dgm:pt modelId="{50FE3F6E-B7D6-4D77-9FA8-B94B7F8C1681}" type="pres">
      <dgm:prSet presAssocID="{2DED38C8-30E1-4F0C-A955-BE104884A1D6}" presName="bgRect" presStyleLbl="bgShp" presStyleIdx="2" presStyleCnt="3"/>
      <dgm:spPr/>
    </dgm:pt>
    <dgm:pt modelId="{EEE05828-A655-4EAF-9CA3-4076C1271270}" type="pres">
      <dgm:prSet presAssocID="{2DED38C8-30E1-4F0C-A955-BE104884A1D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BC4847A8-9016-475F-A520-64D6C79BC046}" type="pres">
      <dgm:prSet presAssocID="{2DED38C8-30E1-4F0C-A955-BE104884A1D6}" presName="spaceRect" presStyleCnt="0"/>
      <dgm:spPr/>
    </dgm:pt>
    <dgm:pt modelId="{9F8DEFF2-B43F-4DA6-AA27-2FA2A8DC7166}" type="pres">
      <dgm:prSet presAssocID="{2DED38C8-30E1-4F0C-A955-BE104884A1D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C210400-6E1E-423B-8652-D33BF837092A}" srcId="{9B4ABC9D-DE4B-4FE3-A84F-B2AAB7BA6664}" destId="{20AB6966-6629-4990-B3F7-22230B761007}" srcOrd="0" destOrd="0" parTransId="{8244086D-2910-4CD4-B453-79A3D016E102}" sibTransId="{E9538E81-2692-43F7-9088-3614D6EFEED0}"/>
    <dgm:cxn modelId="{2BDD2913-F509-47E5-BED7-94BC08E397A4}" type="presOf" srcId="{2DED38C8-30E1-4F0C-A955-BE104884A1D6}" destId="{9F8DEFF2-B43F-4DA6-AA27-2FA2A8DC7166}" srcOrd="0" destOrd="0" presId="urn:microsoft.com/office/officeart/2018/2/layout/IconVerticalSolidList"/>
    <dgm:cxn modelId="{DBED2F28-3A71-48A9-BA99-33235D4FDDB9}" srcId="{9B4ABC9D-DE4B-4FE3-A84F-B2AAB7BA6664}" destId="{2DED38C8-30E1-4F0C-A955-BE104884A1D6}" srcOrd="2" destOrd="0" parTransId="{A858CD7D-8122-4F39-9A45-6852F211FA98}" sibTransId="{D5C278D3-0220-43B6-B73D-4D613F5E1378}"/>
    <dgm:cxn modelId="{B419BB4E-0218-47DA-B4A9-35F895B2219C}" type="presOf" srcId="{9B4ABC9D-DE4B-4FE3-A84F-B2AAB7BA6664}" destId="{FB110532-C3EF-4290-BDBD-DB746D2ABF9C}" srcOrd="0" destOrd="0" presId="urn:microsoft.com/office/officeart/2018/2/layout/IconVerticalSolidList"/>
    <dgm:cxn modelId="{F79502CB-F038-4B01-9285-A8C20EDBADA7}" type="presOf" srcId="{20AB6966-6629-4990-B3F7-22230B761007}" destId="{3C8922F9-C3C8-40BD-8A54-CB1F36884BF5}" srcOrd="0" destOrd="0" presId="urn:microsoft.com/office/officeart/2018/2/layout/IconVerticalSolidList"/>
    <dgm:cxn modelId="{DD1D51DF-97EE-4F5B-AD8E-4670C45474BD}" srcId="{9B4ABC9D-DE4B-4FE3-A84F-B2AAB7BA6664}" destId="{33E5AE1B-1440-4E9C-9F9F-216F66EF7D9F}" srcOrd="1" destOrd="0" parTransId="{26B07AE6-91F1-42C7-BF39-C2976A39E9BA}" sibTransId="{9E36C007-62DB-4B94-A620-0692CF07D340}"/>
    <dgm:cxn modelId="{C56415E2-07C8-46EE-BCA1-47F6CE5EC8DB}" type="presOf" srcId="{33E5AE1B-1440-4E9C-9F9F-216F66EF7D9F}" destId="{39C7FDE2-4B13-43C9-BB06-A0A76A297A4B}" srcOrd="0" destOrd="0" presId="urn:microsoft.com/office/officeart/2018/2/layout/IconVerticalSolidList"/>
    <dgm:cxn modelId="{3B9BDC1F-0D39-4557-917E-4A8BCFFEC422}" type="presParOf" srcId="{FB110532-C3EF-4290-BDBD-DB746D2ABF9C}" destId="{7D52B922-F157-40CD-9B67-A629D618129C}" srcOrd="0" destOrd="0" presId="urn:microsoft.com/office/officeart/2018/2/layout/IconVerticalSolidList"/>
    <dgm:cxn modelId="{3A36DE15-55D3-4044-9CA1-A9BFFF18F72A}" type="presParOf" srcId="{7D52B922-F157-40CD-9B67-A629D618129C}" destId="{C365F2A9-08EA-4119-8542-45704A0617C1}" srcOrd="0" destOrd="0" presId="urn:microsoft.com/office/officeart/2018/2/layout/IconVerticalSolidList"/>
    <dgm:cxn modelId="{078E6360-A0EF-44B7-B92D-0AE7F1E17B3A}" type="presParOf" srcId="{7D52B922-F157-40CD-9B67-A629D618129C}" destId="{FC5EA87F-1B28-4448-B1FD-3569A6A6F001}" srcOrd="1" destOrd="0" presId="urn:microsoft.com/office/officeart/2018/2/layout/IconVerticalSolidList"/>
    <dgm:cxn modelId="{FA2D0DEC-9DFD-4057-856C-54F998E8E662}" type="presParOf" srcId="{7D52B922-F157-40CD-9B67-A629D618129C}" destId="{94266205-9CB5-4E7B-942F-41B3A2DDD5F3}" srcOrd="2" destOrd="0" presId="urn:microsoft.com/office/officeart/2018/2/layout/IconVerticalSolidList"/>
    <dgm:cxn modelId="{A72495FE-9EB9-4BC2-92FC-4F28D7B994DA}" type="presParOf" srcId="{7D52B922-F157-40CD-9B67-A629D618129C}" destId="{3C8922F9-C3C8-40BD-8A54-CB1F36884BF5}" srcOrd="3" destOrd="0" presId="urn:microsoft.com/office/officeart/2018/2/layout/IconVerticalSolidList"/>
    <dgm:cxn modelId="{9D21C167-ABE3-4F58-A47F-2848C4485E29}" type="presParOf" srcId="{FB110532-C3EF-4290-BDBD-DB746D2ABF9C}" destId="{A755AA2F-3970-42DB-BD54-4300B303416B}" srcOrd="1" destOrd="0" presId="urn:microsoft.com/office/officeart/2018/2/layout/IconVerticalSolidList"/>
    <dgm:cxn modelId="{190F9F34-1925-433A-B9A2-719C3E6DCF9B}" type="presParOf" srcId="{FB110532-C3EF-4290-BDBD-DB746D2ABF9C}" destId="{7723997F-40FB-4140-A7EC-EBD19D12FE9B}" srcOrd="2" destOrd="0" presId="urn:microsoft.com/office/officeart/2018/2/layout/IconVerticalSolidList"/>
    <dgm:cxn modelId="{B45CAD25-4F40-40DE-9412-6B4FFCF63444}" type="presParOf" srcId="{7723997F-40FB-4140-A7EC-EBD19D12FE9B}" destId="{540DC72F-F630-4E14-B173-288BEEC4D9C6}" srcOrd="0" destOrd="0" presId="urn:microsoft.com/office/officeart/2018/2/layout/IconVerticalSolidList"/>
    <dgm:cxn modelId="{2096BD7B-63F0-4996-8A69-15CE9BB30871}" type="presParOf" srcId="{7723997F-40FB-4140-A7EC-EBD19D12FE9B}" destId="{8655A363-5055-4C15-97CD-7B482F0DBC46}" srcOrd="1" destOrd="0" presId="urn:microsoft.com/office/officeart/2018/2/layout/IconVerticalSolidList"/>
    <dgm:cxn modelId="{CB52C5DF-67B5-44A7-9376-85E30CCC0734}" type="presParOf" srcId="{7723997F-40FB-4140-A7EC-EBD19D12FE9B}" destId="{43581131-C998-429A-9C4C-5CC119F50596}" srcOrd="2" destOrd="0" presId="urn:microsoft.com/office/officeart/2018/2/layout/IconVerticalSolidList"/>
    <dgm:cxn modelId="{10F18F9E-D5D2-4506-B9AD-1A0701B3E37A}" type="presParOf" srcId="{7723997F-40FB-4140-A7EC-EBD19D12FE9B}" destId="{39C7FDE2-4B13-43C9-BB06-A0A76A297A4B}" srcOrd="3" destOrd="0" presId="urn:microsoft.com/office/officeart/2018/2/layout/IconVerticalSolidList"/>
    <dgm:cxn modelId="{5E0CC653-56D6-4E3C-AF69-8E459181AF28}" type="presParOf" srcId="{FB110532-C3EF-4290-BDBD-DB746D2ABF9C}" destId="{D840DB88-C04E-4CEE-83C1-92E42FA8AC81}" srcOrd="3" destOrd="0" presId="urn:microsoft.com/office/officeart/2018/2/layout/IconVerticalSolidList"/>
    <dgm:cxn modelId="{7CA2F46B-B8FE-432E-B2C0-D2B7C0542FAC}" type="presParOf" srcId="{FB110532-C3EF-4290-BDBD-DB746D2ABF9C}" destId="{9EB16190-8F63-4BA7-B262-061B64F653EF}" srcOrd="4" destOrd="0" presId="urn:microsoft.com/office/officeart/2018/2/layout/IconVerticalSolidList"/>
    <dgm:cxn modelId="{B8AACF41-06BF-4593-9494-66D04BD78D13}" type="presParOf" srcId="{9EB16190-8F63-4BA7-B262-061B64F653EF}" destId="{50FE3F6E-B7D6-4D77-9FA8-B94B7F8C1681}" srcOrd="0" destOrd="0" presId="urn:microsoft.com/office/officeart/2018/2/layout/IconVerticalSolidList"/>
    <dgm:cxn modelId="{7958AED5-58A2-4637-A268-2038E8D77BAB}" type="presParOf" srcId="{9EB16190-8F63-4BA7-B262-061B64F653EF}" destId="{EEE05828-A655-4EAF-9CA3-4076C1271270}" srcOrd="1" destOrd="0" presId="urn:microsoft.com/office/officeart/2018/2/layout/IconVerticalSolidList"/>
    <dgm:cxn modelId="{4849D013-CDA7-4543-9EA8-D350E789C3F1}" type="presParOf" srcId="{9EB16190-8F63-4BA7-B262-061B64F653EF}" destId="{BC4847A8-9016-475F-A520-64D6C79BC046}" srcOrd="2" destOrd="0" presId="urn:microsoft.com/office/officeart/2018/2/layout/IconVerticalSolidList"/>
    <dgm:cxn modelId="{145035C0-E57E-436D-9C20-5A2FC07D29C1}" type="presParOf" srcId="{9EB16190-8F63-4BA7-B262-061B64F653EF}" destId="{9F8DEFF2-B43F-4DA6-AA27-2FA2A8DC71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F2A18-9D46-4A65-85CB-1441C8CD1D1F}">
      <dsp:nvSpPr>
        <dsp:cNvPr id="0" name=""/>
        <dsp:cNvSpPr/>
      </dsp:nvSpPr>
      <dsp:spPr>
        <a:xfrm>
          <a:off x="0" y="594"/>
          <a:ext cx="6172199" cy="1392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07F05-CEB9-45BB-A1CB-ADC3E47A1CDD}">
      <dsp:nvSpPr>
        <dsp:cNvPr id="0" name=""/>
        <dsp:cNvSpPr/>
      </dsp:nvSpPr>
      <dsp:spPr>
        <a:xfrm>
          <a:off x="421117" y="313822"/>
          <a:ext cx="765668" cy="7656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E6AE9-B5E9-4D08-A176-F23015E32F01}">
      <dsp:nvSpPr>
        <dsp:cNvPr id="0" name=""/>
        <dsp:cNvSpPr/>
      </dsp:nvSpPr>
      <dsp:spPr>
        <a:xfrm>
          <a:off x="1607903" y="594"/>
          <a:ext cx="456429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Learned proper Traffic analysis Concepts using WireShark</a:t>
          </a:r>
        </a:p>
      </dsp:txBody>
      <dsp:txXfrm>
        <a:off x="1607903" y="594"/>
        <a:ext cx="4564296" cy="1392124"/>
      </dsp:txXfrm>
    </dsp:sp>
    <dsp:sp modelId="{BAADAC0E-CE3B-4C0F-A103-05CACDAC12BA}">
      <dsp:nvSpPr>
        <dsp:cNvPr id="0" name=""/>
        <dsp:cNvSpPr/>
      </dsp:nvSpPr>
      <dsp:spPr>
        <a:xfrm>
          <a:off x="0" y="1740750"/>
          <a:ext cx="6172199" cy="1392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AFD91-EB96-412F-B2EF-53EBDED7E94E}">
      <dsp:nvSpPr>
        <dsp:cNvPr id="0" name=""/>
        <dsp:cNvSpPr/>
      </dsp:nvSpPr>
      <dsp:spPr>
        <a:xfrm>
          <a:off x="421117" y="2053978"/>
          <a:ext cx="765668" cy="765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1D11B-9507-40A4-8179-8522B47C6855}">
      <dsp:nvSpPr>
        <dsp:cNvPr id="0" name=""/>
        <dsp:cNvSpPr/>
      </dsp:nvSpPr>
      <dsp:spPr>
        <a:xfrm>
          <a:off x="1607903" y="1740750"/>
          <a:ext cx="456429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Gained knowledge on using Snort and its roles inside of a SIEM</a:t>
          </a:r>
        </a:p>
      </dsp:txBody>
      <dsp:txXfrm>
        <a:off x="1607903" y="1740750"/>
        <a:ext cx="4564296" cy="1392124"/>
      </dsp:txXfrm>
    </dsp:sp>
    <dsp:sp modelId="{394056B0-5493-4751-AD94-62A7E9F02A13}">
      <dsp:nvSpPr>
        <dsp:cNvPr id="0" name=""/>
        <dsp:cNvSpPr/>
      </dsp:nvSpPr>
      <dsp:spPr>
        <a:xfrm>
          <a:off x="0" y="3480905"/>
          <a:ext cx="6172199" cy="1392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4B44B-6831-4953-B720-F9DB859065FF}">
      <dsp:nvSpPr>
        <dsp:cNvPr id="0" name=""/>
        <dsp:cNvSpPr/>
      </dsp:nvSpPr>
      <dsp:spPr>
        <a:xfrm>
          <a:off x="421117" y="3794133"/>
          <a:ext cx="765668" cy="7656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5C318-4197-48D3-8468-71437A5667B0}">
      <dsp:nvSpPr>
        <dsp:cNvPr id="0" name=""/>
        <dsp:cNvSpPr/>
      </dsp:nvSpPr>
      <dsp:spPr>
        <a:xfrm>
          <a:off x="1607903" y="3480905"/>
          <a:ext cx="456429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Gained good hands-on knowledge using Linux in Security environment </a:t>
          </a:r>
        </a:p>
      </dsp:txBody>
      <dsp:txXfrm>
        <a:off x="1607903" y="3480905"/>
        <a:ext cx="4564296" cy="1392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5F2A9-08EA-4119-8542-45704A0617C1}">
      <dsp:nvSpPr>
        <dsp:cNvPr id="0" name=""/>
        <dsp:cNvSpPr/>
      </dsp:nvSpPr>
      <dsp:spPr>
        <a:xfrm>
          <a:off x="0" y="594"/>
          <a:ext cx="6172199" cy="1392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EA87F-1B28-4448-B1FD-3569A6A6F001}">
      <dsp:nvSpPr>
        <dsp:cNvPr id="0" name=""/>
        <dsp:cNvSpPr/>
      </dsp:nvSpPr>
      <dsp:spPr>
        <a:xfrm>
          <a:off x="421117" y="313822"/>
          <a:ext cx="765668" cy="7656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922F9-C3C8-40BD-8A54-CB1F36884BF5}">
      <dsp:nvSpPr>
        <dsp:cNvPr id="0" name=""/>
        <dsp:cNvSpPr/>
      </dsp:nvSpPr>
      <dsp:spPr>
        <a:xfrm>
          <a:off x="1607903" y="594"/>
          <a:ext cx="456429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Taught core concepts of CYSA+ which is the gold standard for analyst</a:t>
          </a:r>
        </a:p>
      </dsp:txBody>
      <dsp:txXfrm>
        <a:off x="1607903" y="594"/>
        <a:ext cx="4564296" cy="1392124"/>
      </dsp:txXfrm>
    </dsp:sp>
    <dsp:sp modelId="{540DC72F-F630-4E14-B173-288BEEC4D9C6}">
      <dsp:nvSpPr>
        <dsp:cNvPr id="0" name=""/>
        <dsp:cNvSpPr/>
      </dsp:nvSpPr>
      <dsp:spPr>
        <a:xfrm>
          <a:off x="0" y="1740750"/>
          <a:ext cx="6172199" cy="1392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5A363-5055-4C15-97CD-7B482F0DBC46}">
      <dsp:nvSpPr>
        <dsp:cNvPr id="0" name=""/>
        <dsp:cNvSpPr/>
      </dsp:nvSpPr>
      <dsp:spPr>
        <a:xfrm>
          <a:off x="421117" y="2053978"/>
          <a:ext cx="765668" cy="765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7FDE2-4B13-43C9-BB06-A0A76A297A4B}">
      <dsp:nvSpPr>
        <dsp:cNvPr id="0" name=""/>
        <dsp:cNvSpPr/>
      </dsp:nvSpPr>
      <dsp:spPr>
        <a:xfrm>
          <a:off x="1607903" y="1740750"/>
          <a:ext cx="456429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IT expanded my knowledge on Wireshark and other packet sniffing tools</a:t>
          </a:r>
        </a:p>
      </dsp:txBody>
      <dsp:txXfrm>
        <a:off x="1607903" y="1740750"/>
        <a:ext cx="4564296" cy="1392124"/>
      </dsp:txXfrm>
    </dsp:sp>
    <dsp:sp modelId="{50FE3F6E-B7D6-4D77-9FA8-B94B7F8C1681}">
      <dsp:nvSpPr>
        <dsp:cNvPr id="0" name=""/>
        <dsp:cNvSpPr/>
      </dsp:nvSpPr>
      <dsp:spPr>
        <a:xfrm>
          <a:off x="0" y="3480905"/>
          <a:ext cx="6172199" cy="1392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05828-A655-4EAF-9CA3-4076C1271270}">
      <dsp:nvSpPr>
        <dsp:cNvPr id="0" name=""/>
        <dsp:cNvSpPr/>
      </dsp:nvSpPr>
      <dsp:spPr>
        <a:xfrm>
          <a:off x="421117" y="3794133"/>
          <a:ext cx="765668" cy="7656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DEFF2-B43F-4DA6-AA27-2FA2A8DC7166}">
      <dsp:nvSpPr>
        <dsp:cNvPr id="0" name=""/>
        <dsp:cNvSpPr/>
      </dsp:nvSpPr>
      <dsp:spPr>
        <a:xfrm>
          <a:off x="1607903" y="3480905"/>
          <a:ext cx="456429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Introduced me possibility of reverse engineering .</a:t>
          </a:r>
        </a:p>
      </dsp:txBody>
      <dsp:txXfrm>
        <a:off x="1607903" y="3480905"/>
        <a:ext cx="4564296" cy="139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50354-EB4C-DB97-A23D-908E0227F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9" r="1119" b="1"/>
          <a:stretch/>
        </p:blipFill>
        <p:spPr>
          <a:xfrm>
            <a:off x="-1" y="-1"/>
            <a:ext cx="11416413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3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8" y="1948171"/>
            <a:ext cx="4501057" cy="2661313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Final Project</a:t>
            </a:r>
            <a:br>
              <a:rPr lang="en-US" sz="4800" b="1" dirty="0">
                <a:solidFill>
                  <a:srgbClr val="FFFFFF"/>
                </a:solidFill>
              </a:rPr>
            </a:b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558" y="4814201"/>
            <a:ext cx="4501056" cy="1306820"/>
          </a:xfrm>
        </p:spPr>
        <p:txBody>
          <a:bodyPr anchor="t">
            <a:normAutofit/>
          </a:bodyPr>
          <a:lstStyle/>
          <a:p>
            <a:pPr algn="l"/>
            <a:endParaRPr lang="en-US" sz="2000" dirty="0">
              <a:solidFill>
                <a:srgbClr val="FFFFFF"/>
              </a:solidFill>
            </a:endParaRPr>
          </a:p>
          <a:p>
            <a:pPr algn="l"/>
            <a:r>
              <a:rPr lang="en-US" sz="2000" b="1" u="sng" dirty="0">
                <a:solidFill>
                  <a:srgbClr val="FFFFFF"/>
                </a:solidFill>
              </a:rPr>
              <a:t>Fundamentals of Infrastructure Security</a:t>
            </a:r>
          </a:p>
          <a:p>
            <a:pPr algn="l"/>
            <a:r>
              <a:rPr lang="en-US" sz="2800" b="1" dirty="0">
                <a:solidFill>
                  <a:srgbClr val="FFFFFF"/>
                </a:solidFill>
              </a:rPr>
              <a:t>Zachary Clerge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7763"/>
            <a:ext cx="2739435" cy="1183176"/>
          </a:xfrm>
        </p:spPr>
        <p:txBody>
          <a:bodyPr>
            <a:noAutofit/>
          </a:bodyPr>
          <a:lstStyle/>
          <a:p>
            <a:r>
              <a:rPr lang="en-US" sz="4000" dirty="0"/>
              <a:t>Creating Snort rules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A293D23-97EF-FC2D-4E67-8511F056EE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" b="1317"/>
          <a:stretch>
            <a:fillRect/>
          </a:stretch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05000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2 Step 7.</a:t>
            </a:r>
          </a:p>
          <a:p>
            <a:r>
              <a:rPr lang="en-US" sz="2000" dirty="0"/>
              <a:t>It should show the ping activity alert.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9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7767"/>
            <a:ext cx="2739435" cy="1689199"/>
          </a:xfrm>
        </p:spPr>
        <p:txBody>
          <a:bodyPr>
            <a:noAutofit/>
          </a:bodyPr>
          <a:lstStyle/>
          <a:p>
            <a:r>
              <a:rPr lang="en-US" sz="4000" dirty="0"/>
              <a:t>Creating Snort rules cont’d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F05D81CC-C9E4-0619-42DE-54BEA9EF9B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r="3826"/>
          <a:stretch>
            <a:fillRect/>
          </a:stretch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711027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2 Step 8.</a:t>
            </a:r>
          </a:p>
          <a:p>
            <a:r>
              <a:rPr lang="en-US" sz="2000" dirty="0"/>
              <a:t>It should show the ICMP packets generated by the ping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2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br>
              <a:rPr lang="en-US" sz="5200">
                <a:solidFill>
                  <a:schemeClr val="tx2"/>
                </a:solidFill>
              </a:rPr>
            </a:br>
            <a:endParaRPr lang="en-US" sz="52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Live Memory Analysis</a:t>
            </a:r>
          </a:p>
        </p:txBody>
      </p:sp>
    </p:spTree>
    <p:extLst>
      <p:ext uri="{BB962C8B-B14F-4D97-AF65-F5344CB8AC3E}">
        <p14:creationId xmlns:p14="http://schemas.microsoft.com/office/powerpoint/2010/main" val="8953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Linux Processes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Take a screenshot of the output in Part 1, Step 16.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It should show port 55000 open for both IPv4 and IPv6.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FD2B4238-30D1-F383-32A3-B58FE25D23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4100"/>
          <a:stretch>
            <a:fillRect/>
          </a:stretch>
        </p:blipFill>
        <p:spPr>
          <a:xfrm>
            <a:off x="4654296" y="1078877"/>
            <a:ext cx="6903720" cy="47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 Hacker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Take a screenshot of the output in Part 2, Step 5.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It should show properties of a chosen process. 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76C12B93-432E-B88F-2D22-C5DD30A789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4100"/>
          <a:stretch>
            <a:fillRect/>
          </a:stretch>
        </p:blipFill>
        <p:spPr>
          <a:xfrm>
            <a:off x="4654296" y="1078877"/>
            <a:ext cx="6903720" cy="47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3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 Monitor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Take a screenshot of the output in Part 3, Step 13.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It should show ifFaceName in the Path column and Data: Roman in the Detail column.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F141833-25ED-4F25-0E3F-021F330E50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 b="6699"/>
          <a:stretch>
            <a:fillRect/>
          </a:stretch>
        </p:blipFill>
        <p:spPr>
          <a:xfrm>
            <a:off x="4654296" y="1082339"/>
            <a:ext cx="6903720" cy="469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7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240" y="685944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240" y="1722816"/>
            <a:ext cx="9211713" cy="2479533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Cyber Daily Podcast </a:t>
            </a:r>
          </a:p>
          <a:p>
            <a:pPr lvl="0"/>
            <a:r>
              <a:rPr lang="en-US" dirty="0"/>
              <a:t>Volatility 101 ep128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arlito_-_6"/>
              </a:rPr>
              <a:t>2. McKay, D. (2019, June 26).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arlito_-_6"/>
              </a:rPr>
              <a:t>. How to Use the Linux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rlito_-_6"/>
              </a:rPr>
              <a:t>lsof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rlito_-_6"/>
              </a:rPr>
              <a:t> Command.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arlito_-_6"/>
              </a:rPr>
              <a:t>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rlito_-_6"/>
              </a:rPr>
              <a:t>www.howtogeek.com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rlito_-_6"/>
              </a:rPr>
              <a:t>/426031/how-to-use-the-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rlito_-_6"/>
              </a:rPr>
              <a:t>linux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rlito_-_6"/>
              </a:rPr>
              <a:t>-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rlito_-_6"/>
              </a:rPr>
              <a:t>lsof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rlito_-_6"/>
              </a:rPr>
              <a:t>-command/</a:t>
            </a:r>
          </a:p>
          <a:p>
            <a:pPr lvl="0"/>
            <a:endParaRPr lang="en-US" dirty="0"/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1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278" y="1292756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600" b="1" u="sng" dirty="0"/>
              <a:t>Firewall</a:t>
            </a:r>
          </a:p>
          <a:p>
            <a:pPr algn="l"/>
            <a:endParaRPr lang="en-US" sz="2200" dirty="0"/>
          </a:p>
        </p:txBody>
      </p:sp>
      <p:pic>
        <p:nvPicPr>
          <p:cNvPr id="16" name="Graphic 15" descr="Teacher">
            <a:extLst>
              <a:ext uri="{FF2B5EF4-FFF2-40B4-BE49-F238E27FC236}">
                <a16:creationId xmlns:a16="http://schemas.microsoft.com/office/drawing/2014/main" id="{CF9A5CE4-078C-533B-8880-623BCE196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7236" y="640080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2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Time-based Access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Take a screenshot of the output in Part 1 Step 21.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It should show the output of the DMZ Route Table.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8228F2C-5EE7-12A5-4E54-7A4A6A7B48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521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2158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Time-based Access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Take a screenshot of the output in Part 1 Step 26.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It should show a successful ping from the Ubuntu Web VM and the DMZ VM.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1172F58-C890-C3A4-F205-AC3A042DFB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3" r="213"/>
          <a:stretch/>
        </p:blipFill>
        <p:spPr>
          <a:xfrm>
            <a:off x="4654296" y="1080360"/>
            <a:ext cx="6903720" cy="46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2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Intrusion Analysis using Wireshark</a:t>
            </a:r>
            <a:b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52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6727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03D7F-E9A5-4634-8CB0-1BDB151124C6}"/>
              </a:ext>
            </a:extLst>
          </p:cNvPr>
          <p:cNvSpPr txBox="1">
            <a:spLocks/>
          </p:cNvSpPr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Time-based Access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Take a screenshot of the output in Part 1 Step 34.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It should show two time-based access rules in the FORWARD chain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1430796-38EA-491B-84E3-14B7FDF874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7" r="477"/>
          <a:stretch/>
        </p:blipFill>
        <p:spPr>
          <a:xfrm>
            <a:off x="4654296" y="1076552"/>
            <a:ext cx="6903720" cy="47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26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39F7-B0B9-3A51-1573-36FFBE88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Lessons Learned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E41F7-E15B-13E9-01C0-241101FAE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Picture Placeholder 2">
            <a:extLst>
              <a:ext uri="{FF2B5EF4-FFF2-40B4-BE49-F238E27FC236}">
                <a16:creationId xmlns:a16="http://schemas.microsoft.com/office/drawing/2014/main" id="{9B555626-616E-2604-69F7-C8295F12A6E5}"/>
              </a:ext>
            </a:extLst>
          </p:cNvPr>
          <p:cNvGraphicFramePr/>
          <p:nvPr/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16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AE1A-E63F-7AF9-633E-3CBC68D1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/>
              <a:t>Career skills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8615D-9C2D-4AF9-06D5-E7530EE50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 truly believe this class prepared me to be a better analyst for the reason provided </a:t>
            </a:r>
          </a:p>
        </p:txBody>
      </p:sp>
      <p:graphicFrame>
        <p:nvGraphicFramePr>
          <p:cNvPr id="6" name="Picture Placeholder 2">
            <a:extLst>
              <a:ext uri="{FF2B5EF4-FFF2-40B4-BE49-F238E27FC236}">
                <a16:creationId xmlns:a16="http://schemas.microsoft.com/office/drawing/2014/main" id="{90F371F8-B8A2-C6DD-F998-DF0E79D12D95}"/>
              </a:ext>
            </a:extLst>
          </p:cNvPr>
          <p:cNvGraphicFramePr/>
          <p:nvPr/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54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240" y="685944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Basic attack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240" y="1722816"/>
            <a:ext cx="9211713" cy="4627649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Look at captures no. 20 and 22. (You can use the “Go” link at the top of the Wireshark screen to quickly go to a specific capture) Both packets are ICMP traffic but there are subtle differences between them.  Compare the time-to-live and data field sizes in the two packets.  What differences do you see?</a:t>
            </a:r>
          </a:p>
          <a:p>
            <a:pPr lvl="0"/>
            <a:r>
              <a:rPr lang="en-US" dirty="0"/>
              <a:t>    Not many </a:t>
            </a:r>
            <a:r>
              <a:rPr lang="en-US" dirty="0" err="1"/>
              <a:t>diffrenve</a:t>
            </a:r>
            <a:r>
              <a:rPr lang="en-US" dirty="0"/>
              <a:t> both ping request with same 64 time to live on difference I see is in the checksum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Do a little Internet research to discover which operating systems use the specific values in their ping commands. What operating system generated the echo request in capture 20?</a:t>
            </a:r>
          </a:p>
          <a:p>
            <a:pPr lvl="0"/>
            <a:r>
              <a:rPr lang="en-US" dirty="0"/>
              <a:t> From packet 20 it is coming from a Microsoft operating system (Windows)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Review packet no. 37 and beyond, what do you think is taking place here? _______Validation of the Ping Request between systems ___________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Look at capture 22846. What is suspicious about the flag settings in this packet? N/A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What is the IP address of the host being targeted?  192.168.177.255</a:t>
            </a:r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Course Project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Fundamentals of Infrastructure Security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Module 3 Open SSL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0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891947"/>
            <a:ext cx="2739435" cy="22034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Creating and testing an SSL/TLS file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E79859D-A29A-D64B-84AD-28B475F778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7" b="15887"/>
          <a:stretch>
            <a:fillRect/>
          </a:stretch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3330762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Step 20.</a:t>
            </a:r>
          </a:p>
          <a:p>
            <a:r>
              <a:rPr lang="en-US" sz="2000" dirty="0"/>
              <a:t>It should show the GET request in the Info column.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9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891947"/>
            <a:ext cx="2739435" cy="22034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Creating and testing an SSL/TLS file cont’d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851733FD-8F7E-4D3C-8630-05006C8497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6375"/>
          <a:stretch>
            <a:fillRect/>
          </a:stretch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3330762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</a:t>
            </a:r>
            <a:r>
              <a:rPr lang="en-US" sz="2000"/>
              <a:t>Step 22.</a:t>
            </a:r>
            <a:endParaRPr lang="en-US" sz="2000" dirty="0"/>
          </a:p>
          <a:p>
            <a:r>
              <a:rPr lang="en-US" sz="2000" dirty="0"/>
              <a:t>It should show the decrypted SSL stream.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1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Snort</a:t>
            </a:r>
            <a:br>
              <a:rPr lang="en-US" sz="5200" dirty="0">
                <a:solidFill>
                  <a:schemeClr val="tx2"/>
                </a:solidFill>
              </a:rPr>
            </a:br>
            <a:endParaRPr lang="en-US" sz="5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4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2569"/>
            <a:ext cx="4376643" cy="16429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Testing Snort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112" y="2596243"/>
            <a:ext cx="4376643" cy="368918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Take a screenshot of the output in Part 1 Step 17.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It should show the transcript of the XMAS scan alert.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3051F5F-5737-70F4-87D9-417FD5E6A1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873"/>
          <a:stretch/>
        </p:blipFill>
        <p:spPr>
          <a:xfrm>
            <a:off x="6089374" y="602974"/>
            <a:ext cx="5486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9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62" y="895433"/>
            <a:ext cx="2739435" cy="1661527"/>
          </a:xfrm>
        </p:spPr>
        <p:txBody>
          <a:bodyPr>
            <a:noAutofit/>
          </a:bodyPr>
          <a:lstStyle/>
          <a:p>
            <a:r>
              <a:rPr lang="en-US" sz="4000" dirty="0"/>
              <a:t>Testing Snort rules cont’d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340776B-5258-4D11-3FC2-A5C35E1720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r="7545"/>
          <a:stretch>
            <a:fillRect/>
          </a:stretch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062" y="2682774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1 Step 20.</a:t>
            </a:r>
          </a:p>
          <a:p>
            <a:r>
              <a:rPr lang="en-US" sz="2000" dirty="0"/>
              <a:t>It should show the TCP packets generated by the XMAS scan.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6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681fcbd-d5a2-4336-a092-82e7af704741" xsi:nil="true"/>
    <_ip_UnifiedCompliancePolicyUIAction xmlns="http://schemas.microsoft.com/sharepoint/v3" xsi:nil="true"/>
    <MigrationWizIdDocumentLibraryPermissions xmlns="f681fcbd-d5a2-4336-a092-82e7af704741" xsi:nil="true"/>
    <MigrationWizIdPermissionLevels xmlns="f681fcbd-d5a2-4336-a092-82e7af704741" xsi:nil="true"/>
    <MigrationWizId xmlns="f681fcbd-d5a2-4336-a092-82e7af704741" xsi:nil="true"/>
    <_ip_UnifiedCompliancePolicyProperties xmlns="http://schemas.microsoft.com/sharepoint/v3" xsi:nil="true"/>
    <MigrationWizIdSecurityGroups xmlns="f681fcbd-d5a2-4336-a092-82e7af7047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F29DAF2B2474CAA0976D75413A80B" ma:contentTypeVersion="20" ma:contentTypeDescription="Create a new document." ma:contentTypeScope="" ma:versionID="f1a4acc4b85180fe6975a37171a89f22">
  <xsd:schema xmlns:xsd="http://www.w3.org/2001/XMLSchema" xmlns:xs="http://www.w3.org/2001/XMLSchema" xmlns:p="http://schemas.microsoft.com/office/2006/metadata/properties" xmlns:ns1="http://schemas.microsoft.com/sharepoint/v3" xmlns:ns3="f681fcbd-d5a2-4336-a092-82e7af704741" xmlns:ns4="c9140fa4-d231-4bf2-8e30-bda3cfa5fa06" targetNamespace="http://schemas.microsoft.com/office/2006/metadata/properties" ma:root="true" ma:fieldsID="d88427010be71365af5c7bdb809d71bb" ns1:_="" ns3:_="" ns4:_="">
    <xsd:import namespace="http://schemas.microsoft.com/sharepoint/v3"/>
    <xsd:import namespace="f681fcbd-d5a2-4336-a092-82e7af704741"/>
    <xsd:import namespace="c9140fa4-d231-4bf2-8e30-bda3cfa5fa0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fcbd-d5a2-4336-a092-82e7af70474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0fa4-d231-4bf2-8e30-bda3cfa5f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6A087-F172-46B9-A2DB-782D42C9C2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9C8190-CE04-4B04-BDD3-98C89D360309}">
  <ds:schemaRefs>
    <ds:schemaRef ds:uri="http://schemas.microsoft.com/office/2006/documentManagement/types"/>
    <ds:schemaRef ds:uri="http://purl.org/dc/elements/1.1/"/>
    <ds:schemaRef ds:uri="c9140fa4-d231-4bf2-8e30-bda3cfa5fa06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f681fcbd-d5a2-4336-a092-82e7af70474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6553AF5-258F-41BE-BCB0-58C2BB72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1fcbd-d5a2-4336-a092-82e7af704741"/>
    <ds:schemaRef ds:uri="c9140fa4-d231-4bf2-8e30-bda3cfa5f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668</Words>
  <Application>Microsoft Macintosh PowerPoint</Application>
  <PresentationFormat>Widescreen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Carlito_-_6</vt:lpstr>
      <vt:lpstr>Office Theme</vt:lpstr>
      <vt:lpstr>Final Project </vt:lpstr>
      <vt:lpstr> Intrusion Analysis using Wireshark </vt:lpstr>
      <vt:lpstr>Basic attack analysis</vt:lpstr>
      <vt:lpstr>Course Project </vt:lpstr>
      <vt:lpstr>Creating and testing an SSL/TLS file</vt:lpstr>
      <vt:lpstr>Creating and testing an SSL/TLS file cont’d</vt:lpstr>
      <vt:lpstr>Snort </vt:lpstr>
      <vt:lpstr>Testing Snort rules</vt:lpstr>
      <vt:lpstr>Testing Snort rules cont’d</vt:lpstr>
      <vt:lpstr>Creating Snort rules</vt:lpstr>
      <vt:lpstr>Creating Snort rules cont’d</vt:lpstr>
      <vt:lpstr> </vt:lpstr>
      <vt:lpstr>Linux Processes</vt:lpstr>
      <vt:lpstr>Process Hacker</vt:lpstr>
      <vt:lpstr>Process Monitor</vt:lpstr>
      <vt:lpstr>References</vt:lpstr>
      <vt:lpstr> </vt:lpstr>
      <vt:lpstr>Time-based Access</vt:lpstr>
      <vt:lpstr>Time-based Access</vt:lpstr>
      <vt:lpstr>PowerPoint Presentation</vt:lpstr>
      <vt:lpstr>Lessons Learned</vt:lpstr>
      <vt:lpstr>Career skills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Zac Clerge</cp:lastModifiedBy>
  <cp:revision>183</cp:revision>
  <dcterms:created xsi:type="dcterms:W3CDTF">2018-12-20T22:43:36Z</dcterms:created>
  <dcterms:modified xsi:type="dcterms:W3CDTF">2023-12-10T14:07:06Z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0x01010007FF29DAF2B2474CAA0976D75413A80B</vt:lpwstr>
  </property>
</Properties>
</file>