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F8C37AA-46E3-4509-8CD9-D7FF980C929B}">
          <p14:sldIdLst>
            <p14:sldId id="256"/>
            <p14:sldId id="257"/>
            <p14:sldId id="259"/>
            <p14:sldId id="260"/>
            <p14:sldId id="258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8B7C9C-E87A-4596-BECE-660E88506F5C}" v="30" dt="2024-02-22T01:43:57.5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660"/>
  </p:normalViewPr>
  <p:slideViewPr>
    <p:cSldViewPr snapToGrid="0">
      <p:cViewPr varScale="1">
        <p:scale>
          <a:sx n="80" d="100"/>
          <a:sy n="80" d="100"/>
        </p:scale>
        <p:origin x="8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c Clerge" userId="48245408c75cfc69" providerId="LiveId" clId="{5F8B7C9C-E87A-4596-BECE-660E88506F5C}"/>
    <pc:docChg chg="custSel addSld delSld modSld sldOrd addMainMaster delMainMaster addSection delSection modSection">
      <pc:chgData name="Zac Clerge" userId="48245408c75cfc69" providerId="LiveId" clId="{5F8B7C9C-E87A-4596-BECE-660E88506F5C}" dt="2024-02-22T01:56:17.466" v="1579" actId="313"/>
      <pc:docMkLst>
        <pc:docMk/>
      </pc:docMkLst>
      <pc:sldChg chg="addSp delSp modSp mod ord setBg modClrScheme delDesignElem chgLayout">
        <pc:chgData name="Zac Clerge" userId="48245408c75cfc69" providerId="LiveId" clId="{5F8B7C9C-E87A-4596-BECE-660E88506F5C}" dt="2024-02-22T01:23:03.662" v="368"/>
        <pc:sldMkLst>
          <pc:docMk/>
          <pc:sldMk cId="4209294119" sldId="256"/>
        </pc:sldMkLst>
        <pc:spChg chg="mod">
          <ac:chgData name="Zac Clerge" userId="48245408c75cfc69" providerId="LiveId" clId="{5F8B7C9C-E87A-4596-BECE-660E88506F5C}" dt="2024-02-22T01:16:35.829" v="57" actId="20577"/>
          <ac:spMkLst>
            <pc:docMk/>
            <pc:sldMk cId="4209294119" sldId="256"/>
            <ac:spMk id="2" creationId="{492B0DA3-1D3B-1B65-0D78-C4C2500F690C}"/>
          </ac:spMkLst>
        </pc:spChg>
        <pc:spChg chg="mod">
          <ac:chgData name="Zac Clerge" userId="48245408c75cfc69" providerId="LiveId" clId="{5F8B7C9C-E87A-4596-BECE-660E88506F5C}" dt="2024-02-22T01:16:59.543" v="87" actId="20577"/>
          <ac:spMkLst>
            <pc:docMk/>
            <pc:sldMk cId="4209294119" sldId="256"/>
            <ac:spMk id="3" creationId="{048C3D35-7A98-5CA8-6216-F87F90E89354}"/>
          </ac:spMkLst>
        </pc:spChg>
        <pc:spChg chg="add del">
          <ac:chgData name="Zac Clerge" userId="48245408c75cfc69" providerId="LiveId" clId="{5F8B7C9C-E87A-4596-BECE-660E88506F5C}" dt="2024-02-22T01:17:36.097" v="90"/>
          <ac:spMkLst>
            <pc:docMk/>
            <pc:sldMk cId="4209294119" sldId="256"/>
            <ac:spMk id="6" creationId="{55B419A7-F817-4767-8CCB-FB0E189C4ACD}"/>
          </ac:spMkLst>
        </pc:spChg>
        <pc:spChg chg="add del">
          <ac:chgData name="Zac Clerge" userId="48245408c75cfc69" providerId="LiveId" clId="{5F8B7C9C-E87A-4596-BECE-660E88506F5C}" dt="2024-02-22T01:17:36.097" v="90"/>
          <ac:spMkLst>
            <pc:docMk/>
            <pc:sldMk cId="4209294119" sldId="256"/>
            <ac:spMk id="7" creationId="{E4398140-F067-40E9-892C-4DB04C70BC55}"/>
          </ac:spMkLst>
        </pc:spChg>
        <pc:spChg chg="add del">
          <ac:chgData name="Zac Clerge" userId="48245408c75cfc69" providerId="LiveId" clId="{5F8B7C9C-E87A-4596-BECE-660E88506F5C}" dt="2024-02-22T01:13:19.315" v="3"/>
          <ac:spMkLst>
            <pc:docMk/>
            <pc:sldMk cId="4209294119" sldId="256"/>
            <ac:spMk id="9" creationId="{55B419A7-F817-4767-8CCB-FB0E189C4ACD}"/>
          </ac:spMkLst>
        </pc:spChg>
        <pc:spChg chg="add del">
          <ac:chgData name="Zac Clerge" userId="48245408c75cfc69" providerId="LiveId" clId="{5F8B7C9C-E87A-4596-BECE-660E88506F5C}" dt="2024-02-22T01:13:19.315" v="3"/>
          <ac:spMkLst>
            <pc:docMk/>
            <pc:sldMk cId="4209294119" sldId="256"/>
            <ac:spMk id="13" creationId="{ADA271CD-3011-4A05-B4A3-80F1794684F2}"/>
          </ac:spMkLst>
        </pc:spChg>
        <pc:spChg chg="add del">
          <ac:chgData name="Zac Clerge" userId="48245408c75cfc69" providerId="LiveId" clId="{5F8B7C9C-E87A-4596-BECE-660E88506F5C}" dt="2024-02-22T01:17:36.097" v="90"/>
          <ac:spMkLst>
            <pc:docMk/>
            <pc:sldMk cId="4209294119" sldId="256"/>
            <ac:spMk id="15" creationId="{7021D92D-08FF-45A6-9109-AC9462C7E8E3}"/>
          </ac:spMkLst>
        </pc:spChg>
        <pc:picChg chg="add mod ord">
          <ac:chgData name="Zac Clerge" userId="48245408c75cfc69" providerId="LiveId" clId="{5F8B7C9C-E87A-4596-BECE-660E88506F5C}" dt="2024-02-22T01:14:21.171" v="7" actId="26606"/>
          <ac:picMkLst>
            <pc:docMk/>
            <pc:sldMk cId="4209294119" sldId="256"/>
            <ac:picMk id="4" creationId="{BE09AE68-A686-EBC5-E844-736F6C51CA6A}"/>
          </ac:picMkLst>
        </pc:picChg>
        <pc:cxnChg chg="add del">
          <ac:chgData name="Zac Clerge" userId="48245408c75cfc69" providerId="LiveId" clId="{5F8B7C9C-E87A-4596-BECE-660E88506F5C}" dt="2024-02-22T01:17:36.097" v="90"/>
          <ac:cxnSpMkLst>
            <pc:docMk/>
            <pc:sldMk cId="4209294119" sldId="256"/>
            <ac:cxnSpMk id="8" creationId="{17726E8A-324C-4684-96F2-AFDDFB2F1441}"/>
          </ac:cxnSpMkLst>
        </pc:cxnChg>
        <pc:cxnChg chg="add del">
          <ac:chgData name="Zac Clerge" userId="48245408c75cfc69" providerId="LiveId" clId="{5F8B7C9C-E87A-4596-BECE-660E88506F5C}" dt="2024-02-22T01:13:19.315" v="3"/>
          <ac:cxnSpMkLst>
            <pc:docMk/>
            <pc:sldMk cId="4209294119" sldId="256"/>
            <ac:cxnSpMk id="11" creationId="{E3B95BE3-D5B2-4F38-9A01-17866C9FBA6E}"/>
          </ac:cxnSpMkLst>
        </pc:cxnChg>
      </pc:sldChg>
      <pc:sldChg chg="modSp new del">
        <pc:chgData name="Zac Clerge" userId="48245408c75cfc69" providerId="LiveId" clId="{5F8B7C9C-E87A-4596-BECE-660E88506F5C}" dt="2024-02-22T01:14:25.731" v="8" actId="2696"/>
        <pc:sldMkLst>
          <pc:docMk/>
          <pc:sldMk cId="138580840" sldId="257"/>
        </pc:sldMkLst>
        <pc:spChg chg="mod">
          <ac:chgData name="Zac Clerge" userId="48245408c75cfc69" providerId="LiveId" clId="{5F8B7C9C-E87A-4596-BECE-660E88506F5C}" dt="2024-02-22T01:14:02.859" v="6"/>
          <ac:spMkLst>
            <pc:docMk/>
            <pc:sldMk cId="138580840" sldId="257"/>
            <ac:spMk id="2" creationId="{B8BE1ACD-3C2C-9509-0898-6822A91ACD9F}"/>
          </ac:spMkLst>
        </pc:spChg>
        <pc:spChg chg="mod">
          <ac:chgData name="Zac Clerge" userId="48245408c75cfc69" providerId="LiveId" clId="{5F8B7C9C-E87A-4596-BECE-660E88506F5C}" dt="2024-02-22T01:14:02.859" v="6"/>
          <ac:spMkLst>
            <pc:docMk/>
            <pc:sldMk cId="138580840" sldId="257"/>
            <ac:spMk id="3" creationId="{BC6243FC-5DC5-13C4-C86D-21B56B444A06}"/>
          </ac:spMkLst>
        </pc:spChg>
      </pc:sldChg>
      <pc:sldChg chg="delSp modSp new mod ord">
        <pc:chgData name="Zac Clerge" userId="48245408c75cfc69" providerId="LiveId" clId="{5F8B7C9C-E87A-4596-BECE-660E88506F5C}" dt="2024-02-22T01:23:07.586" v="370"/>
        <pc:sldMkLst>
          <pc:docMk/>
          <pc:sldMk cId="2047388815" sldId="257"/>
        </pc:sldMkLst>
        <pc:spChg chg="mod">
          <ac:chgData name="Zac Clerge" userId="48245408c75cfc69" providerId="LiveId" clId="{5F8B7C9C-E87A-4596-BECE-660E88506F5C}" dt="2024-02-22T01:17:49.754" v="106" actId="20577"/>
          <ac:spMkLst>
            <pc:docMk/>
            <pc:sldMk cId="2047388815" sldId="257"/>
            <ac:spMk id="2" creationId="{E8D80F78-3EC7-B284-2126-81EEB6CAC2EF}"/>
          </ac:spMkLst>
        </pc:spChg>
        <pc:spChg chg="mod">
          <ac:chgData name="Zac Clerge" userId="48245408c75cfc69" providerId="LiveId" clId="{5F8B7C9C-E87A-4596-BECE-660E88506F5C}" dt="2024-02-22T01:20:04.992" v="357" actId="313"/>
          <ac:spMkLst>
            <pc:docMk/>
            <pc:sldMk cId="2047388815" sldId="257"/>
            <ac:spMk id="3" creationId="{38027BE3-DCF1-5500-52E0-B41E84D76533}"/>
          </ac:spMkLst>
        </pc:spChg>
        <pc:picChg chg="del">
          <ac:chgData name="Zac Clerge" userId="48245408c75cfc69" providerId="LiveId" clId="{5F8B7C9C-E87A-4596-BECE-660E88506F5C}" dt="2024-02-22T01:21:50.178" v="358" actId="478"/>
          <ac:picMkLst>
            <pc:docMk/>
            <pc:sldMk cId="2047388815" sldId="257"/>
            <ac:picMk id="4" creationId="{FB110996-4B45-4DAB-C5BE-9E426F1071FB}"/>
          </ac:picMkLst>
        </pc:picChg>
      </pc:sldChg>
      <pc:sldChg chg="add setBg">
        <pc:chgData name="Zac Clerge" userId="48245408c75cfc69" providerId="LiveId" clId="{5F8B7C9C-E87A-4596-BECE-660E88506F5C}" dt="2024-02-22T01:22:26.164" v="363"/>
        <pc:sldMkLst>
          <pc:docMk/>
          <pc:sldMk cId="3496343683" sldId="258"/>
        </pc:sldMkLst>
      </pc:sldChg>
      <pc:sldChg chg="addSp delSp modSp add mod">
        <pc:chgData name="Zac Clerge" userId="48245408c75cfc69" providerId="LiveId" clId="{5F8B7C9C-E87A-4596-BECE-660E88506F5C}" dt="2024-02-22T01:25:58.736" v="513" actId="20577"/>
        <pc:sldMkLst>
          <pc:docMk/>
          <pc:sldMk cId="3254801626" sldId="259"/>
        </pc:sldMkLst>
        <pc:spChg chg="mod">
          <ac:chgData name="Zac Clerge" userId="48245408c75cfc69" providerId="LiveId" clId="{5F8B7C9C-E87A-4596-BECE-660E88506F5C}" dt="2024-02-22T01:25:06.347" v="399" actId="20577"/>
          <ac:spMkLst>
            <pc:docMk/>
            <pc:sldMk cId="3254801626" sldId="259"/>
            <ac:spMk id="2" creationId="{88123790-1B0E-88E5-5C0C-786B3D75D6DA}"/>
          </ac:spMkLst>
        </pc:spChg>
        <pc:spChg chg="add mod">
          <ac:chgData name="Zac Clerge" userId="48245408c75cfc69" providerId="LiveId" clId="{5F8B7C9C-E87A-4596-BECE-660E88506F5C}" dt="2024-02-22T01:25:58.736" v="513" actId="20577"/>
          <ac:spMkLst>
            <pc:docMk/>
            <pc:sldMk cId="3254801626" sldId="259"/>
            <ac:spMk id="5" creationId="{D329CD50-7ABF-A5AE-FE91-629BE0BF579D}"/>
          </ac:spMkLst>
        </pc:spChg>
        <pc:graphicFrameChg chg="del mod modGraphic">
          <ac:chgData name="Zac Clerge" userId="48245408c75cfc69" providerId="LiveId" clId="{5F8B7C9C-E87A-4596-BECE-660E88506F5C}" dt="2024-02-22T01:23:46.711" v="374" actId="478"/>
          <ac:graphicFrameMkLst>
            <pc:docMk/>
            <pc:sldMk cId="3254801626" sldId="259"/>
            <ac:graphicFrameMk id="4" creationId="{0CA5792F-E38F-EC16-27AD-89D797C26864}"/>
          </ac:graphicFrameMkLst>
        </pc:graphicFrameChg>
      </pc:sldChg>
      <pc:sldChg chg="add setBg">
        <pc:chgData name="Zac Clerge" userId="48245408c75cfc69" providerId="LiveId" clId="{5F8B7C9C-E87A-4596-BECE-660E88506F5C}" dt="2024-02-22T01:22:24.857" v="362"/>
        <pc:sldMkLst>
          <pc:docMk/>
          <pc:sldMk cId="1543703701" sldId="260"/>
        </pc:sldMkLst>
      </pc:sldChg>
      <pc:sldChg chg="add setBg">
        <pc:chgData name="Zac Clerge" userId="48245408c75cfc69" providerId="LiveId" clId="{5F8B7C9C-E87A-4596-BECE-660E88506F5C}" dt="2024-02-22T01:22:26.837" v="364"/>
        <pc:sldMkLst>
          <pc:docMk/>
          <pc:sldMk cId="3703343262" sldId="261"/>
        </pc:sldMkLst>
      </pc:sldChg>
      <pc:sldChg chg="addSp delSp modSp add mod">
        <pc:chgData name="Zac Clerge" userId="48245408c75cfc69" providerId="LiveId" clId="{5F8B7C9C-E87A-4596-BECE-660E88506F5C}" dt="2024-02-22T01:33:12.269" v="675" actId="20577"/>
        <pc:sldMkLst>
          <pc:docMk/>
          <pc:sldMk cId="2456954059" sldId="262"/>
        </pc:sldMkLst>
        <pc:spChg chg="mod">
          <ac:chgData name="Zac Clerge" userId="48245408c75cfc69" providerId="LiveId" clId="{5F8B7C9C-E87A-4596-BECE-660E88506F5C}" dt="2024-02-22T01:32:17.124" v="556" actId="20577"/>
          <ac:spMkLst>
            <pc:docMk/>
            <pc:sldMk cId="2456954059" sldId="262"/>
            <ac:spMk id="2" creationId="{1506BCD1-34E5-3E95-FE8E-79E8A1BCBBD2}"/>
          </ac:spMkLst>
        </pc:spChg>
        <pc:spChg chg="add mod">
          <ac:chgData name="Zac Clerge" userId="48245408c75cfc69" providerId="LiveId" clId="{5F8B7C9C-E87A-4596-BECE-660E88506F5C}" dt="2024-02-22T01:33:12.269" v="675" actId="20577"/>
          <ac:spMkLst>
            <pc:docMk/>
            <pc:sldMk cId="2456954059" sldId="262"/>
            <ac:spMk id="5" creationId="{D415F31C-9AF4-ADD5-9F7B-F244A34D41DF}"/>
          </ac:spMkLst>
        </pc:spChg>
        <pc:graphicFrameChg chg="del mod modGraphic">
          <ac:chgData name="Zac Clerge" userId="48245408c75cfc69" providerId="LiveId" clId="{5F8B7C9C-E87A-4596-BECE-660E88506F5C}" dt="2024-02-22T01:32:24.693" v="559" actId="478"/>
          <ac:graphicFrameMkLst>
            <pc:docMk/>
            <pc:sldMk cId="2456954059" sldId="262"/>
            <ac:graphicFrameMk id="4" creationId="{19029D75-9BEE-BFA6-B4A4-E0B2F8AF75C4}"/>
          </ac:graphicFrameMkLst>
        </pc:graphicFrameChg>
      </pc:sldChg>
      <pc:sldChg chg="add setBg">
        <pc:chgData name="Zac Clerge" userId="48245408c75cfc69" providerId="LiveId" clId="{5F8B7C9C-E87A-4596-BECE-660E88506F5C}" dt="2024-02-22T01:26:20.822" v="515"/>
        <pc:sldMkLst>
          <pc:docMk/>
          <pc:sldMk cId="1593706140" sldId="263"/>
        </pc:sldMkLst>
      </pc:sldChg>
      <pc:sldChg chg="add setBg">
        <pc:chgData name="Zac Clerge" userId="48245408c75cfc69" providerId="LiveId" clId="{5F8B7C9C-E87A-4596-BECE-660E88506F5C}" dt="2024-02-22T01:26:22.504" v="516"/>
        <pc:sldMkLst>
          <pc:docMk/>
          <pc:sldMk cId="1512483647" sldId="264"/>
        </pc:sldMkLst>
      </pc:sldChg>
      <pc:sldChg chg="add setBg">
        <pc:chgData name="Zac Clerge" userId="48245408c75cfc69" providerId="LiveId" clId="{5F8B7C9C-E87A-4596-BECE-660E88506F5C}" dt="2024-02-22T01:26:23.303" v="517"/>
        <pc:sldMkLst>
          <pc:docMk/>
          <pc:sldMk cId="2679337512" sldId="265"/>
        </pc:sldMkLst>
      </pc:sldChg>
      <pc:sldChg chg="addSp delSp modSp add mod">
        <pc:chgData name="Zac Clerge" userId="48245408c75cfc69" providerId="LiveId" clId="{5F8B7C9C-E87A-4596-BECE-660E88506F5C}" dt="2024-02-22T01:38:33.776" v="799" actId="313"/>
        <pc:sldMkLst>
          <pc:docMk/>
          <pc:sldMk cId="2777629504" sldId="266"/>
        </pc:sldMkLst>
        <pc:spChg chg="mod">
          <ac:chgData name="Zac Clerge" userId="48245408c75cfc69" providerId="LiveId" clId="{5F8B7C9C-E87A-4596-BECE-660E88506F5C}" dt="2024-02-22T01:37:00.789" v="705" actId="20577"/>
          <ac:spMkLst>
            <pc:docMk/>
            <pc:sldMk cId="2777629504" sldId="266"/>
            <ac:spMk id="2" creationId="{0B7ED7CA-1D1F-0908-8A33-4D73C6601A1D}"/>
          </ac:spMkLst>
        </pc:spChg>
        <pc:spChg chg="add mod">
          <ac:chgData name="Zac Clerge" userId="48245408c75cfc69" providerId="LiveId" clId="{5F8B7C9C-E87A-4596-BECE-660E88506F5C}" dt="2024-02-22T01:38:33.776" v="799" actId="313"/>
          <ac:spMkLst>
            <pc:docMk/>
            <pc:sldMk cId="2777629504" sldId="266"/>
            <ac:spMk id="5" creationId="{8E09600B-AEDD-53D6-2BAC-ACACFA3EFEF4}"/>
          </ac:spMkLst>
        </pc:spChg>
        <pc:graphicFrameChg chg="del">
          <ac:chgData name="Zac Clerge" userId="48245408c75cfc69" providerId="LiveId" clId="{5F8B7C9C-E87A-4596-BECE-660E88506F5C}" dt="2024-02-22T01:37:04.460" v="706" actId="478"/>
          <ac:graphicFrameMkLst>
            <pc:docMk/>
            <pc:sldMk cId="2777629504" sldId="266"/>
            <ac:graphicFrameMk id="4" creationId="{CD51D4AB-BE77-9321-44EE-F5EB548C5815}"/>
          </ac:graphicFrameMkLst>
        </pc:graphicFrameChg>
      </pc:sldChg>
      <pc:sldChg chg="add setBg">
        <pc:chgData name="Zac Clerge" userId="48245408c75cfc69" providerId="LiveId" clId="{5F8B7C9C-E87A-4596-BECE-660E88506F5C}" dt="2024-02-22T01:36:30.155" v="677"/>
        <pc:sldMkLst>
          <pc:docMk/>
          <pc:sldMk cId="4105883749" sldId="267"/>
        </pc:sldMkLst>
      </pc:sldChg>
      <pc:sldChg chg="add setBg">
        <pc:chgData name="Zac Clerge" userId="48245408c75cfc69" providerId="LiveId" clId="{5F8B7C9C-E87A-4596-BECE-660E88506F5C}" dt="2024-02-22T01:36:31.586" v="678"/>
        <pc:sldMkLst>
          <pc:docMk/>
          <pc:sldMk cId="3970138279" sldId="268"/>
        </pc:sldMkLst>
      </pc:sldChg>
      <pc:sldChg chg="add">
        <pc:chgData name="Zac Clerge" userId="48245408c75cfc69" providerId="LiveId" clId="{5F8B7C9C-E87A-4596-BECE-660E88506F5C}" dt="2024-02-22T01:36:33.214" v="679"/>
        <pc:sldMkLst>
          <pc:docMk/>
          <pc:sldMk cId="4003163974" sldId="269"/>
        </pc:sldMkLst>
      </pc:sldChg>
      <pc:sldChg chg="add del">
        <pc:chgData name="Zac Clerge" userId="48245408c75cfc69" providerId="LiveId" clId="{5F8B7C9C-E87A-4596-BECE-660E88506F5C}" dt="2024-02-22T01:38:36.993" v="800" actId="47"/>
        <pc:sldMkLst>
          <pc:docMk/>
          <pc:sldMk cId="173973430" sldId="270"/>
        </pc:sldMkLst>
      </pc:sldChg>
      <pc:sldChg chg="addSp delSp modSp add mod">
        <pc:chgData name="Zac Clerge" userId="48245408c75cfc69" providerId="LiveId" clId="{5F8B7C9C-E87A-4596-BECE-660E88506F5C}" dt="2024-02-22T01:41:34.299" v="845" actId="20577"/>
        <pc:sldMkLst>
          <pc:docMk/>
          <pc:sldMk cId="1617708259" sldId="270"/>
        </pc:sldMkLst>
        <pc:spChg chg="mod">
          <ac:chgData name="Zac Clerge" userId="48245408c75cfc69" providerId="LiveId" clId="{5F8B7C9C-E87A-4596-BECE-660E88506F5C}" dt="2024-02-22T01:41:23.507" v="825" actId="20577"/>
          <ac:spMkLst>
            <pc:docMk/>
            <pc:sldMk cId="1617708259" sldId="270"/>
            <ac:spMk id="2" creationId="{15B88782-176F-D4A5-FC02-A9D689997215}"/>
          </ac:spMkLst>
        </pc:spChg>
        <pc:spChg chg="add mod">
          <ac:chgData name="Zac Clerge" userId="48245408c75cfc69" providerId="LiveId" clId="{5F8B7C9C-E87A-4596-BECE-660E88506F5C}" dt="2024-02-22T01:41:34.299" v="845" actId="20577"/>
          <ac:spMkLst>
            <pc:docMk/>
            <pc:sldMk cId="1617708259" sldId="270"/>
            <ac:spMk id="5" creationId="{5C51511C-471C-1280-2F5A-AD5853999132}"/>
          </ac:spMkLst>
        </pc:spChg>
        <pc:graphicFrameChg chg="del modGraphic">
          <ac:chgData name="Zac Clerge" userId="48245408c75cfc69" providerId="LiveId" clId="{5F8B7C9C-E87A-4596-BECE-660E88506F5C}" dt="2024-02-22T01:41:12.932" v="804" actId="478"/>
          <ac:graphicFrameMkLst>
            <pc:docMk/>
            <pc:sldMk cId="1617708259" sldId="270"/>
            <ac:graphicFrameMk id="4" creationId="{FF146982-5E7C-751B-2DA3-AE927BC8A6FD}"/>
          </ac:graphicFrameMkLst>
        </pc:graphicFrameChg>
      </pc:sldChg>
      <pc:sldChg chg="add setBg">
        <pc:chgData name="Zac Clerge" userId="48245408c75cfc69" providerId="LiveId" clId="{5F8B7C9C-E87A-4596-BECE-660E88506F5C}" dt="2024-02-22T01:41:03.332" v="802"/>
        <pc:sldMkLst>
          <pc:docMk/>
          <pc:sldMk cId="2545069359" sldId="271"/>
        </pc:sldMkLst>
      </pc:sldChg>
      <pc:sldChg chg="addSp delSp modSp add mod">
        <pc:chgData name="Zac Clerge" userId="48245408c75cfc69" providerId="LiveId" clId="{5F8B7C9C-E87A-4596-BECE-660E88506F5C}" dt="2024-02-22T01:43:40.883" v="977" actId="20577"/>
        <pc:sldMkLst>
          <pc:docMk/>
          <pc:sldMk cId="1250162486" sldId="272"/>
        </pc:sldMkLst>
        <pc:spChg chg="mod">
          <ac:chgData name="Zac Clerge" userId="48245408c75cfc69" providerId="LiveId" clId="{5F8B7C9C-E87A-4596-BECE-660E88506F5C}" dt="2024-02-22T01:42:27.702" v="874" actId="20577"/>
          <ac:spMkLst>
            <pc:docMk/>
            <pc:sldMk cId="1250162486" sldId="272"/>
            <ac:spMk id="2" creationId="{BF3AA73A-C93D-1674-CF3C-790478437835}"/>
          </ac:spMkLst>
        </pc:spChg>
        <pc:spChg chg="add mod">
          <ac:chgData name="Zac Clerge" userId="48245408c75cfc69" providerId="LiveId" clId="{5F8B7C9C-E87A-4596-BECE-660E88506F5C}" dt="2024-02-22T01:43:40.883" v="977" actId="20577"/>
          <ac:spMkLst>
            <pc:docMk/>
            <pc:sldMk cId="1250162486" sldId="272"/>
            <ac:spMk id="5" creationId="{B34A2006-C662-80FF-DBF3-A66C34CA659D}"/>
          </ac:spMkLst>
        </pc:spChg>
        <pc:graphicFrameChg chg="del mod modGraphic">
          <ac:chgData name="Zac Clerge" userId="48245408c75cfc69" providerId="LiveId" clId="{5F8B7C9C-E87A-4596-BECE-660E88506F5C}" dt="2024-02-22T01:42:43.413" v="876" actId="478"/>
          <ac:graphicFrameMkLst>
            <pc:docMk/>
            <pc:sldMk cId="1250162486" sldId="272"/>
            <ac:graphicFrameMk id="4" creationId="{5DD37C67-30E5-3FB3-CD2E-C53B67830B86}"/>
          </ac:graphicFrameMkLst>
        </pc:graphicFrameChg>
      </pc:sldChg>
      <pc:sldChg chg="add">
        <pc:chgData name="Zac Clerge" userId="48245408c75cfc69" providerId="LiveId" clId="{5F8B7C9C-E87A-4596-BECE-660E88506F5C}" dt="2024-02-22T01:42:05.653" v="847"/>
        <pc:sldMkLst>
          <pc:docMk/>
          <pc:sldMk cId="3131210177" sldId="273"/>
        </pc:sldMkLst>
      </pc:sldChg>
      <pc:sldChg chg="add">
        <pc:chgData name="Zac Clerge" userId="48245408c75cfc69" providerId="LiveId" clId="{5F8B7C9C-E87A-4596-BECE-660E88506F5C}" dt="2024-02-22T01:42:06.500" v="848"/>
        <pc:sldMkLst>
          <pc:docMk/>
          <pc:sldMk cId="700392901" sldId="274"/>
        </pc:sldMkLst>
      </pc:sldChg>
      <pc:sldChg chg="addSp delSp modSp add mod">
        <pc:chgData name="Zac Clerge" userId="48245408c75cfc69" providerId="LiveId" clId="{5F8B7C9C-E87A-4596-BECE-660E88506F5C}" dt="2024-02-22T01:47:08.301" v="1113" actId="20577"/>
        <pc:sldMkLst>
          <pc:docMk/>
          <pc:sldMk cId="237993234" sldId="275"/>
        </pc:sldMkLst>
        <pc:spChg chg="mod">
          <ac:chgData name="Zac Clerge" userId="48245408c75cfc69" providerId="LiveId" clId="{5F8B7C9C-E87A-4596-BECE-660E88506F5C}" dt="2024-02-22T01:47:08.301" v="1113" actId="20577"/>
          <ac:spMkLst>
            <pc:docMk/>
            <pc:sldMk cId="237993234" sldId="275"/>
            <ac:spMk id="2" creationId="{4181C2A6-2F94-F628-9560-666DFFA7B249}"/>
          </ac:spMkLst>
        </pc:spChg>
        <pc:spChg chg="add mod">
          <ac:chgData name="Zac Clerge" userId="48245408c75cfc69" providerId="LiveId" clId="{5F8B7C9C-E87A-4596-BECE-660E88506F5C}" dt="2024-02-22T01:46:00.345" v="1109" actId="20577"/>
          <ac:spMkLst>
            <pc:docMk/>
            <pc:sldMk cId="237993234" sldId="275"/>
            <ac:spMk id="5" creationId="{DF77808A-AD97-82D1-CD63-813736FB6BAB}"/>
          </ac:spMkLst>
        </pc:spChg>
        <pc:graphicFrameChg chg="del mod modGraphic">
          <ac:chgData name="Zac Clerge" userId="48245408c75cfc69" providerId="LiveId" clId="{5F8B7C9C-E87A-4596-BECE-660E88506F5C}" dt="2024-02-22T01:44:52.737" v="998" actId="478"/>
          <ac:graphicFrameMkLst>
            <pc:docMk/>
            <pc:sldMk cId="237993234" sldId="275"/>
            <ac:graphicFrameMk id="4" creationId="{2C778FA1-B23B-0087-AFD9-327C5EBB464C}"/>
          </ac:graphicFrameMkLst>
        </pc:graphicFrameChg>
      </pc:sldChg>
      <pc:sldChg chg="add setBg">
        <pc:chgData name="Zac Clerge" userId="48245408c75cfc69" providerId="LiveId" clId="{5F8B7C9C-E87A-4596-BECE-660E88506F5C}" dt="2024-02-22T01:43:55.596" v="979"/>
        <pc:sldMkLst>
          <pc:docMk/>
          <pc:sldMk cId="3820819865" sldId="276"/>
        </pc:sldMkLst>
      </pc:sldChg>
      <pc:sldChg chg="add">
        <pc:chgData name="Zac Clerge" userId="48245408c75cfc69" providerId="LiveId" clId="{5F8B7C9C-E87A-4596-BECE-660E88506F5C}" dt="2024-02-22T01:43:56.609" v="980"/>
        <pc:sldMkLst>
          <pc:docMk/>
          <pc:sldMk cId="543091951" sldId="277"/>
        </pc:sldMkLst>
      </pc:sldChg>
      <pc:sldChg chg="add">
        <pc:chgData name="Zac Clerge" userId="48245408c75cfc69" providerId="LiveId" clId="{5F8B7C9C-E87A-4596-BECE-660E88506F5C}" dt="2024-02-22T01:43:57.540" v="981"/>
        <pc:sldMkLst>
          <pc:docMk/>
          <pc:sldMk cId="788220202" sldId="278"/>
        </pc:sldMkLst>
      </pc:sldChg>
      <pc:sldChg chg="modSp new mod ord">
        <pc:chgData name="Zac Clerge" userId="48245408c75cfc69" providerId="LiveId" clId="{5F8B7C9C-E87A-4596-BECE-660E88506F5C}" dt="2024-02-22T01:53:54.070" v="1278"/>
        <pc:sldMkLst>
          <pc:docMk/>
          <pc:sldMk cId="207871395" sldId="279"/>
        </pc:sldMkLst>
        <pc:spChg chg="mod">
          <ac:chgData name="Zac Clerge" userId="48245408c75cfc69" providerId="LiveId" clId="{5F8B7C9C-E87A-4596-BECE-660E88506F5C}" dt="2024-02-22T01:47:29.998" v="1130" actId="1076"/>
          <ac:spMkLst>
            <pc:docMk/>
            <pc:sldMk cId="207871395" sldId="279"/>
            <ac:spMk id="2" creationId="{F202109B-98B4-8D71-EA51-1EB0AC0A80EE}"/>
          </ac:spMkLst>
        </pc:spChg>
        <pc:spChg chg="mod">
          <ac:chgData name="Zac Clerge" userId="48245408c75cfc69" providerId="LiveId" clId="{5F8B7C9C-E87A-4596-BECE-660E88506F5C}" dt="2024-02-22T01:53:46.382" v="1276" actId="20577"/>
          <ac:spMkLst>
            <pc:docMk/>
            <pc:sldMk cId="207871395" sldId="279"/>
            <ac:spMk id="3" creationId="{21F47BA9-8514-FA35-5DBB-6EE19FC232C0}"/>
          </ac:spMkLst>
        </pc:spChg>
      </pc:sldChg>
      <pc:sldChg chg="modSp new mod">
        <pc:chgData name="Zac Clerge" userId="48245408c75cfc69" providerId="LiveId" clId="{5F8B7C9C-E87A-4596-BECE-660E88506F5C}" dt="2024-02-22T01:56:17.466" v="1579" actId="313"/>
        <pc:sldMkLst>
          <pc:docMk/>
          <pc:sldMk cId="581482865" sldId="280"/>
        </pc:sldMkLst>
        <pc:spChg chg="mod">
          <ac:chgData name="Zac Clerge" userId="48245408c75cfc69" providerId="LiveId" clId="{5F8B7C9C-E87A-4596-BECE-660E88506F5C}" dt="2024-02-22T01:54:04.003" v="1290" actId="20577"/>
          <ac:spMkLst>
            <pc:docMk/>
            <pc:sldMk cId="581482865" sldId="280"/>
            <ac:spMk id="2" creationId="{7E8A37D8-3B3E-8529-DD29-1D484F413E67}"/>
          </ac:spMkLst>
        </pc:spChg>
        <pc:spChg chg="mod">
          <ac:chgData name="Zac Clerge" userId="48245408c75cfc69" providerId="LiveId" clId="{5F8B7C9C-E87A-4596-BECE-660E88506F5C}" dt="2024-02-22T01:56:17.466" v="1579" actId="313"/>
          <ac:spMkLst>
            <pc:docMk/>
            <pc:sldMk cId="581482865" sldId="280"/>
            <ac:spMk id="3" creationId="{83D5C461-C4CA-5876-F7C8-E169D72C9FC8}"/>
          </ac:spMkLst>
        </pc:spChg>
      </pc:sldChg>
      <pc:sldMasterChg chg="del delSldLayout">
        <pc:chgData name="Zac Clerge" userId="48245408c75cfc69" providerId="LiveId" clId="{5F8B7C9C-E87A-4596-BECE-660E88506F5C}" dt="2024-02-22T01:12:25.957" v="0" actId="26606"/>
        <pc:sldMasterMkLst>
          <pc:docMk/>
          <pc:sldMasterMk cId="3134608371" sldId="2147483648"/>
        </pc:sldMasterMkLst>
        <pc:sldLayoutChg chg="del">
          <pc:chgData name="Zac Clerge" userId="48245408c75cfc69" providerId="LiveId" clId="{5F8B7C9C-E87A-4596-BECE-660E88506F5C}" dt="2024-02-22T01:12:25.957" v="0" actId="26606"/>
          <pc:sldLayoutMkLst>
            <pc:docMk/>
            <pc:sldMasterMk cId="3134608371" sldId="2147483648"/>
            <pc:sldLayoutMk cId="329952788" sldId="2147483649"/>
          </pc:sldLayoutMkLst>
        </pc:sldLayoutChg>
        <pc:sldLayoutChg chg="del">
          <pc:chgData name="Zac Clerge" userId="48245408c75cfc69" providerId="LiveId" clId="{5F8B7C9C-E87A-4596-BECE-660E88506F5C}" dt="2024-02-22T01:12:25.957" v="0" actId="26606"/>
          <pc:sldLayoutMkLst>
            <pc:docMk/>
            <pc:sldMasterMk cId="3134608371" sldId="2147483648"/>
            <pc:sldLayoutMk cId="667441123" sldId="2147483650"/>
          </pc:sldLayoutMkLst>
        </pc:sldLayoutChg>
        <pc:sldLayoutChg chg="del">
          <pc:chgData name="Zac Clerge" userId="48245408c75cfc69" providerId="LiveId" clId="{5F8B7C9C-E87A-4596-BECE-660E88506F5C}" dt="2024-02-22T01:12:25.957" v="0" actId="26606"/>
          <pc:sldLayoutMkLst>
            <pc:docMk/>
            <pc:sldMasterMk cId="3134608371" sldId="2147483648"/>
            <pc:sldLayoutMk cId="3385699321" sldId="2147483651"/>
          </pc:sldLayoutMkLst>
        </pc:sldLayoutChg>
        <pc:sldLayoutChg chg="del">
          <pc:chgData name="Zac Clerge" userId="48245408c75cfc69" providerId="LiveId" clId="{5F8B7C9C-E87A-4596-BECE-660E88506F5C}" dt="2024-02-22T01:12:25.957" v="0" actId="26606"/>
          <pc:sldLayoutMkLst>
            <pc:docMk/>
            <pc:sldMasterMk cId="3134608371" sldId="2147483648"/>
            <pc:sldLayoutMk cId="859927031" sldId="2147483652"/>
          </pc:sldLayoutMkLst>
        </pc:sldLayoutChg>
        <pc:sldLayoutChg chg="del">
          <pc:chgData name="Zac Clerge" userId="48245408c75cfc69" providerId="LiveId" clId="{5F8B7C9C-E87A-4596-BECE-660E88506F5C}" dt="2024-02-22T01:12:25.957" v="0" actId="26606"/>
          <pc:sldLayoutMkLst>
            <pc:docMk/>
            <pc:sldMasterMk cId="3134608371" sldId="2147483648"/>
            <pc:sldLayoutMk cId="1740596537" sldId="2147483653"/>
          </pc:sldLayoutMkLst>
        </pc:sldLayoutChg>
        <pc:sldLayoutChg chg="del">
          <pc:chgData name="Zac Clerge" userId="48245408c75cfc69" providerId="LiveId" clId="{5F8B7C9C-E87A-4596-BECE-660E88506F5C}" dt="2024-02-22T01:12:25.957" v="0" actId="26606"/>
          <pc:sldLayoutMkLst>
            <pc:docMk/>
            <pc:sldMasterMk cId="3134608371" sldId="2147483648"/>
            <pc:sldLayoutMk cId="2803255973" sldId="2147483654"/>
          </pc:sldLayoutMkLst>
        </pc:sldLayoutChg>
        <pc:sldLayoutChg chg="del">
          <pc:chgData name="Zac Clerge" userId="48245408c75cfc69" providerId="LiveId" clId="{5F8B7C9C-E87A-4596-BECE-660E88506F5C}" dt="2024-02-22T01:12:25.957" v="0" actId="26606"/>
          <pc:sldLayoutMkLst>
            <pc:docMk/>
            <pc:sldMasterMk cId="3134608371" sldId="2147483648"/>
            <pc:sldLayoutMk cId="3797762236" sldId="2147483655"/>
          </pc:sldLayoutMkLst>
        </pc:sldLayoutChg>
        <pc:sldLayoutChg chg="del">
          <pc:chgData name="Zac Clerge" userId="48245408c75cfc69" providerId="LiveId" clId="{5F8B7C9C-E87A-4596-BECE-660E88506F5C}" dt="2024-02-22T01:12:25.957" v="0" actId="26606"/>
          <pc:sldLayoutMkLst>
            <pc:docMk/>
            <pc:sldMasterMk cId="3134608371" sldId="2147483648"/>
            <pc:sldLayoutMk cId="3073805781" sldId="2147483656"/>
          </pc:sldLayoutMkLst>
        </pc:sldLayoutChg>
        <pc:sldLayoutChg chg="del">
          <pc:chgData name="Zac Clerge" userId="48245408c75cfc69" providerId="LiveId" clId="{5F8B7C9C-E87A-4596-BECE-660E88506F5C}" dt="2024-02-22T01:12:25.957" v="0" actId="26606"/>
          <pc:sldLayoutMkLst>
            <pc:docMk/>
            <pc:sldMasterMk cId="3134608371" sldId="2147483648"/>
            <pc:sldLayoutMk cId="1829262484" sldId="2147483657"/>
          </pc:sldLayoutMkLst>
        </pc:sldLayoutChg>
        <pc:sldLayoutChg chg="del">
          <pc:chgData name="Zac Clerge" userId="48245408c75cfc69" providerId="LiveId" clId="{5F8B7C9C-E87A-4596-BECE-660E88506F5C}" dt="2024-02-22T01:12:25.957" v="0" actId="26606"/>
          <pc:sldLayoutMkLst>
            <pc:docMk/>
            <pc:sldMasterMk cId="3134608371" sldId="2147483648"/>
            <pc:sldLayoutMk cId="4094622584" sldId="2147483658"/>
          </pc:sldLayoutMkLst>
        </pc:sldLayoutChg>
        <pc:sldLayoutChg chg="del">
          <pc:chgData name="Zac Clerge" userId="48245408c75cfc69" providerId="LiveId" clId="{5F8B7C9C-E87A-4596-BECE-660E88506F5C}" dt="2024-02-22T01:12:25.957" v="0" actId="26606"/>
          <pc:sldLayoutMkLst>
            <pc:docMk/>
            <pc:sldMasterMk cId="3134608371" sldId="2147483648"/>
            <pc:sldLayoutMk cId="678513983" sldId="2147483659"/>
          </pc:sldLayoutMkLst>
        </pc:sldLayoutChg>
      </pc:sldMasterChg>
      <pc:sldMasterChg chg="add addSldLayout">
        <pc:chgData name="Zac Clerge" userId="48245408c75cfc69" providerId="LiveId" clId="{5F8B7C9C-E87A-4596-BECE-660E88506F5C}" dt="2024-02-22T01:12:25.957" v="0" actId="26606"/>
        <pc:sldMasterMkLst>
          <pc:docMk/>
          <pc:sldMasterMk cId="814117605" sldId="2147483738"/>
        </pc:sldMasterMkLst>
        <pc:sldLayoutChg chg="add">
          <pc:chgData name="Zac Clerge" userId="48245408c75cfc69" providerId="LiveId" clId="{5F8B7C9C-E87A-4596-BECE-660E88506F5C}" dt="2024-02-22T01:12:25.957" v="0" actId="26606"/>
          <pc:sldLayoutMkLst>
            <pc:docMk/>
            <pc:sldMasterMk cId="814117605" sldId="2147483738"/>
            <pc:sldLayoutMk cId="2085015829" sldId="2147483727"/>
          </pc:sldLayoutMkLst>
        </pc:sldLayoutChg>
        <pc:sldLayoutChg chg="add">
          <pc:chgData name="Zac Clerge" userId="48245408c75cfc69" providerId="LiveId" clId="{5F8B7C9C-E87A-4596-BECE-660E88506F5C}" dt="2024-02-22T01:12:25.957" v="0" actId="26606"/>
          <pc:sldLayoutMkLst>
            <pc:docMk/>
            <pc:sldMasterMk cId="814117605" sldId="2147483738"/>
            <pc:sldLayoutMk cId="1500248899" sldId="2147483728"/>
          </pc:sldLayoutMkLst>
        </pc:sldLayoutChg>
        <pc:sldLayoutChg chg="add">
          <pc:chgData name="Zac Clerge" userId="48245408c75cfc69" providerId="LiveId" clId="{5F8B7C9C-E87A-4596-BECE-660E88506F5C}" dt="2024-02-22T01:12:25.957" v="0" actId="26606"/>
          <pc:sldLayoutMkLst>
            <pc:docMk/>
            <pc:sldMasterMk cId="814117605" sldId="2147483738"/>
            <pc:sldLayoutMk cId="508130565" sldId="2147483729"/>
          </pc:sldLayoutMkLst>
        </pc:sldLayoutChg>
        <pc:sldLayoutChg chg="add">
          <pc:chgData name="Zac Clerge" userId="48245408c75cfc69" providerId="LiveId" clId="{5F8B7C9C-E87A-4596-BECE-660E88506F5C}" dt="2024-02-22T01:12:25.957" v="0" actId="26606"/>
          <pc:sldLayoutMkLst>
            <pc:docMk/>
            <pc:sldMasterMk cId="814117605" sldId="2147483738"/>
            <pc:sldLayoutMk cId="1696868001" sldId="2147483730"/>
          </pc:sldLayoutMkLst>
        </pc:sldLayoutChg>
        <pc:sldLayoutChg chg="add">
          <pc:chgData name="Zac Clerge" userId="48245408c75cfc69" providerId="LiveId" clId="{5F8B7C9C-E87A-4596-BECE-660E88506F5C}" dt="2024-02-22T01:12:25.957" v="0" actId="26606"/>
          <pc:sldLayoutMkLst>
            <pc:docMk/>
            <pc:sldMasterMk cId="814117605" sldId="2147483738"/>
            <pc:sldLayoutMk cId="1949383492" sldId="2147483731"/>
          </pc:sldLayoutMkLst>
        </pc:sldLayoutChg>
        <pc:sldLayoutChg chg="add">
          <pc:chgData name="Zac Clerge" userId="48245408c75cfc69" providerId="LiveId" clId="{5F8B7C9C-E87A-4596-BECE-660E88506F5C}" dt="2024-02-22T01:12:25.957" v="0" actId="26606"/>
          <pc:sldLayoutMkLst>
            <pc:docMk/>
            <pc:sldMasterMk cId="814117605" sldId="2147483738"/>
            <pc:sldLayoutMk cId="1050256346" sldId="2147483732"/>
          </pc:sldLayoutMkLst>
        </pc:sldLayoutChg>
        <pc:sldLayoutChg chg="add">
          <pc:chgData name="Zac Clerge" userId="48245408c75cfc69" providerId="LiveId" clId="{5F8B7C9C-E87A-4596-BECE-660E88506F5C}" dt="2024-02-22T01:12:25.957" v="0" actId="26606"/>
          <pc:sldLayoutMkLst>
            <pc:docMk/>
            <pc:sldMasterMk cId="814117605" sldId="2147483738"/>
            <pc:sldLayoutMk cId="3082375329" sldId="2147483733"/>
          </pc:sldLayoutMkLst>
        </pc:sldLayoutChg>
        <pc:sldLayoutChg chg="add">
          <pc:chgData name="Zac Clerge" userId="48245408c75cfc69" providerId="LiveId" clId="{5F8B7C9C-E87A-4596-BECE-660E88506F5C}" dt="2024-02-22T01:12:25.957" v="0" actId="26606"/>
          <pc:sldLayoutMkLst>
            <pc:docMk/>
            <pc:sldMasterMk cId="814117605" sldId="2147483738"/>
            <pc:sldLayoutMk cId="9695455" sldId="2147483734"/>
          </pc:sldLayoutMkLst>
        </pc:sldLayoutChg>
        <pc:sldLayoutChg chg="add">
          <pc:chgData name="Zac Clerge" userId="48245408c75cfc69" providerId="LiveId" clId="{5F8B7C9C-E87A-4596-BECE-660E88506F5C}" dt="2024-02-22T01:12:25.957" v="0" actId="26606"/>
          <pc:sldLayoutMkLst>
            <pc:docMk/>
            <pc:sldMasterMk cId="814117605" sldId="2147483738"/>
            <pc:sldLayoutMk cId="383180969" sldId="2147483735"/>
          </pc:sldLayoutMkLst>
        </pc:sldLayoutChg>
        <pc:sldLayoutChg chg="add">
          <pc:chgData name="Zac Clerge" userId="48245408c75cfc69" providerId="LiveId" clId="{5F8B7C9C-E87A-4596-BECE-660E88506F5C}" dt="2024-02-22T01:12:25.957" v="0" actId="26606"/>
          <pc:sldLayoutMkLst>
            <pc:docMk/>
            <pc:sldMasterMk cId="814117605" sldId="2147483738"/>
            <pc:sldLayoutMk cId="2812339131" sldId="2147483736"/>
          </pc:sldLayoutMkLst>
        </pc:sldLayoutChg>
        <pc:sldLayoutChg chg="add">
          <pc:chgData name="Zac Clerge" userId="48245408c75cfc69" providerId="LiveId" clId="{5F8B7C9C-E87A-4596-BECE-660E88506F5C}" dt="2024-02-22T01:12:25.957" v="0" actId="26606"/>
          <pc:sldLayoutMkLst>
            <pc:docMk/>
            <pc:sldMasterMk cId="814117605" sldId="2147483738"/>
            <pc:sldLayoutMk cId="2824986885" sldId="2147483737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EF823-48A5-43FC-BE03-E79964288B41}" type="datetimeFigureOut">
              <a:rPr lang="en-US" smtClean="0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288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91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01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46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149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11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088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10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82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277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2/21/2024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734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2/21/2024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380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8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on laser lights aligned to form a triangle">
            <a:extLst>
              <a:ext uri="{FF2B5EF4-FFF2-40B4-BE49-F238E27FC236}">
                <a16:creationId xmlns:a16="http://schemas.microsoft.com/office/drawing/2014/main" id="{BE09AE68-A686-EBC5-E844-736F6C51CA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65" b="1635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2B0DA3-1D3B-1B65-0D78-C4C2500F69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1143000"/>
            <a:ext cx="4572000" cy="2984701"/>
          </a:xfrm>
        </p:spPr>
        <p:txBody>
          <a:bodyPr anchor="b">
            <a:normAutofit fontScale="90000"/>
          </a:bodyPr>
          <a:lstStyle/>
          <a:p>
            <a:r>
              <a:rPr lang="en-US" sz="6000" dirty="0">
                <a:solidFill>
                  <a:srgbClr val="FFFFFF"/>
                </a:solidFill>
              </a:rPr>
              <a:t>Python Object-Oriented GUI Application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8C3D35-7A98-5CA8-6216-F87F90E893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952" y="4452109"/>
            <a:ext cx="4571999" cy="131807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Zachary Clerge</a:t>
            </a:r>
          </a:p>
          <a:p>
            <a:r>
              <a:rPr lang="en-US" dirty="0">
                <a:solidFill>
                  <a:srgbClr val="FFFFFF"/>
                </a:solidFill>
              </a:rPr>
              <a:t>2/21/24</a:t>
            </a:r>
          </a:p>
        </p:txBody>
      </p:sp>
    </p:spTree>
    <p:extLst>
      <p:ext uri="{BB962C8B-B14F-4D97-AF65-F5344CB8AC3E}">
        <p14:creationId xmlns:p14="http://schemas.microsoft.com/office/powerpoint/2010/main" val="420929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2D7B9-BB51-B841-62AC-272A9D5CB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2C8AE42-78FA-FF95-09BB-A9F0DFC75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CE28E-187C-65A1-451B-8A20053B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Daily Data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ED8DCF4-0A1F-E36E-D83D-CB269CE4831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909" r="23857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1E958D-BE9B-3F05-0F55-8DCA954741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3193" y="2418408"/>
            <a:ext cx="2942813" cy="354026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Paste a screen shot of your working Stock program.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FF1C03-55EA-5FBB-0FFE-4E5BB726E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0F6D56-18DA-5222-72A6-D31AB56433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337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3E5AA-6F9E-4BC3-0F20-8E68AC7387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ED7CA-1D1F-0908-8A33-4D73C6601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4 Objectives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09600B-AEDD-53D6-2BAC-ACACFA3EF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Inherited Cases</a:t>
            </a:r>
          </a:p>
          <a:p>
            <a:endParaRPr lang="en-US" dirty="0"/>
          </a:p>
          <a:p>
            <a:r>
              <a:rPr lang="en-US" dirty="0"/>
              <a:t>Tested Units </a:t>
            </a:r>
          </a:p>
          <a:p>
            <a:endParaRPr lang="en-US" dirty="0"/>
          </a:p>
          <a:p>
            <a:r>
              <a:rPr lang="en-US" dirty="0"/>
              <a:t>Went further with final developments of main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29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333ED-814A-4E50-31BE-ADFECFC47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13932F8-798B-A4F9-4D29-38B652F2E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6F067D-64AB-0ECC-02A2-435C140D24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C0AFC9-DE2A-C2BC-1E87-D4774FBB9E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88C826-80AE-C641-54A0-D125D7B52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Inherited classes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398575-0DAF-7F15-5158-54371D0437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Paste a screen shot of your classes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105883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7E07E7-01BC-CA09-9CEA-E7D1ADA2AB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A2E2B6B5-E9EC-07A7-F2FA-9FBFB7AB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643B15-0EE8-AF0A-FAFD-905D50253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Unit Tests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F491B76-6D8B-45EA-9B4C-61858C5FF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8184" y="1459907"/>
            <a:ext cx="10175630" cy="7679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buFont typeface="Arial" panose="020B0604020202020204" pitchFamily="34" charset="0"/>
              <a:buChar char="•"/>
            </a:pPr>
            <a:r>
              <a:rPr lang="en-US" sz="2000"/>
              <a:t>Paste a screen shot of your unit tests successfully completed</a:t>
            </a:r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 algn="ctr"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6EE6A4-552E-B735-CFF4-7B78883D3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476" y="2405149"/>
            <a:ext cx="8340950" cy="389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13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71677-48B7-39F1-B4A2-1B4C48C7E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9C2DC-F835-E67C-2728-D0A88C3A3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Stock menu program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BAE140-1615-F919-4FF7-CDCCBD2FFCF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Paste a screen shot of your classes in the main program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D45F9F-85CA-5D4A-C5E8-B5BC155A6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557" y="704551"/>
            <a:ext cx="5768840" cy="306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3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CD2467-5E2C-951F-3320-29367DBA9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88782-176F-D4A5-FC02-A9D689997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5 Objectives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51511C-471C-1280-2F5A-AD5853999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a Working Chart </a:t>
            </a:r>
          </a:p>
        </p:txBody>
      </p:sp>
    </p:spTree>
    <p:extLst>
      <p:ext uri="{BB962C8B-B14F-4D97-AF65-F5344CB8AC3E}">
        <p14:creationId xmlns:p14="http://schemas.microsoft.com/office/powerpoint/2010/main" val="1617708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8B2844-3F37-A787-07F5-EBE3628C38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BB233-5E12-7781-F340-E5E02289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5" y="741391"/>
            <a:ext cx="3443514" cy="161620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Chart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C8872402-88A6-E221-4B6F-B478B34895A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410" r="14410"/>
          <a:stretch/>
        </p:blipFill>
        <p:spPr>
          <a:xfrm>
            <a:off x="787114" y="845301"/>
            <a:ext cx="6449549" cy="509675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4239B21-360E-DF42-E751-CEECD9B58D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0285" y="2533476"/>
            <a:ext cx="3443514" cy="344783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Paste a screen shot of your stock chart.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C5BFF1-6694-03C5-7F23-5C5E94C7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A38AF79-ADF6-EB80-6335-8C049A12DA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8A6BF1F-16EE-D4AF-A0C4-6C4166D00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545069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C9214-7610-D89D-BD65-498332980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AA73A-C93D-1674-CF3C-790478437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6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34A2006-C662-80FF-DBF3-A66C34CA6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Sourced data from File explorer </a:t>
            </a:r>
          </a:p>
          <a:p>
            <a:endParaRPr lang="en-US" dirty="0"/>
          </a:p>
          <a:p>
            <a:r>
              <a:rPr lang="en-US" dirty="0"/>
              <a:t>Imported Functional historical CSV Data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162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DFB79F-6961-1DFF-8C4F-EC0E9B4C4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04D92-E2DD-23CB-0ACC-DB6A11082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File</a:t>
            </a:r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6751828-6EAD-8E72-C4DC-ABBB8AF29F0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211" b="7211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60D3F6D-8D08-168B-5E90-1F3DE084B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Paste a screen shot of the file downloaded from Yahoo finance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210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A9A5CE-1FAE-B0AF-B16A-706D0E694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4FBB0-BEDF-77F3-D1A4-F7DD64ED9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Importing data</a:t>
            </a:r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119DA62-0EC9-7E18-AF04-0E118618BAB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104" r="3104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E186E8C-1822-6CF7-9340-74EECA8E4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Screenshot of the historical </a:t>
            </a:r>
            <a:r>
              <a:rPr lang="en-US"/>
              <a:t>data import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392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0F78-3EC7-B284-2126-81EEB6CAC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27BE3-DCF1-5500-52E0-B41E84D76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is the number 1 used scripting language in the world </a:t>
            </a:r>
          </a:p>
          <a:p>
            <a:r>
              <a:rPr lang="en-US" dirty="0"/>
              <a:t>We Developed a console stock track Application</a:t>
            </a:r>
          </a:p>
          <a:p>
            <a:r>
              <a:rPr lang="en-US" dirty="0"/>
              <a:t>We updated the Application With a GUI </a:t>
            </a:r>
            <a:r>
              <a:rPr lang="en-US" dirty="0" err="1"/>
              <a:t>FrontEnd</a:t>
            </a:r>
            <a:endParaRPr lang="en-US" dirty="0"/>
          </a:p>
          <a:p>
            <a:r>
              <a:rPr lang="en-US" dirty="0"/>
              <a:t>This entire process I used Object-Oriented Principles</a:t>
            </a:r>
          </a:p>
        </p:txBody>
      </p:sp>
    </p:spTree>
    <p:extLst>
      <p:ext uri="{BB962C8B-B14F-4D97-AF65-F5344CB8AC3E}">
        <p14:creationId xmlns:p14="http://schemas.microsoft.com/office/powerpoint/2010/main" val="2047388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87DE14-A58B-7C81-C184-2C6475A3F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1C2A6-2F94-F628-9560-666DFFA7B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7 Objective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F77808A-AD97-82D1-CD63-813736FB6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Created Stock GUI using Vision Studio</a:t>
            </a:r>
          </a:p>
          <a:p>
            <a:endParaRPr lang="en-US" dirty="0"/>
          </a:p>
          <a:p>
            <a:r>
              <a:rPr lang="en-US" dirty="0"/>
              <a:t>Functional history Tab</a:t>
            </a:r>
          </a:p>
          <a:p>
            <a:endParaRPr lang="en-US" dirty="0"/>
          </a:p>
          <a:p>
            <a:r>
              <a:rPr lang="en-US" dirty="0"/>
              <a:t>Final Report Complete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32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CBFFEB-361E-9B5A-6166-9286A1B5D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BA7298B-566F-21B7-E118-545D83C50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F7A16-8701-C0C3-5244-F7A15A6F6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Stocks in GUI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2B64D3DF-132F-2A90-7734-283E1EB42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F9E423D-1DEB-F6F5-3D58-BCF8A14A4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Paste a screen shot of your GUI working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B46F823-8AD3-ED7B-B646-AC0495BA1F4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3996" r="13996"/>
          <a:stretch/>
        </p:blipFill>
        <p:spPr>
          <a:xfrm>
            <a:off x="4654296" y="708564"/>
            <a:ext cx="6903720" cy="544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19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9EE0A-C7B0-66D1-1901-995445A14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273D-B722-F585-89EF-2239404D7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History Tab</a:t>
            </a:r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5C6C2755-4731-29FC-1E03-BADD1A41487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164" b="17164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CEBD4C-894C-3FBC-E91B-071B23C45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Paste a screen shot of your History tab with import working.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919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06406-ECC2-B175-45B2-0311DA793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61A8C-1B63-AEBC-742D-AF77E4FA7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Report Complete</a:t>
            </a:r>
            <a:endParaRPr lang="en-US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FF3ADA9-50BE-2576-3A68-520E32ACE38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706" b="16706"/>
          <a:stretch/>
        </p:blipFill>
        <p:spPr/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B3E059C-9573-16D6-AEA7-29DFC30ED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Paste a screen shot of your Report tab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2202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2109B-98B4-8D71-EA51-1EB0AC0A8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4613"/>
            <a:ext cx="9144000" cy="2387600"/>
          </a:xfrm>
        </p:spPr>
        <p:txBody>
          <a:bodyPr/>
          <a:lstStyle/>
          <a:p>
            <a:r>
              <a:rPr lang="en-US" dirty="0"/>
              <a:t>Career Skills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F47BA9-8514-FA35-5DBB-6EE19FC232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Gained a Deeper understanding of Python Programming Language , Getting hands on with Object-Oriented Systems</a:t>
            </a:r>
          </a:p>
        </p:txBody>
      </p:sp>
    </p:spTree>
    <p:extLst>
      <p:ext uri="{BB962C8B-B14F-4D97-AF65-F5344CB8AC3E}">
        <p14:creationId xmlns:p14="http://schemas.microsoft.com/office/powerpoint/2010/main" val="2078713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A37D8-3B3E-8529-DD29-1D484F413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C461-C4CA-5876-F7C8-E169D72C9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Python Once you get the hang of Tabs in indentation is a Fun and Powerful Language </a:t>
            </a:r>
          </a:p>
          <a:p>
            <a:endParaRPr lang="en-US" dirty="0"/>
          </a:p>
          <a:p>
            <a:r>
              <a:rPr lang="en-US" dirty="0"/>
              <a:t>Python is the Most Used Language used in many Industries Ranging From Programming , Aerospace, All the way To Cyber Security and Networking .</a:t>
            </a:r>
          </a:p>
        </p:txBody>
      </p:sp>
    </p:spTree>
    <p:extLst>
      <p:ext uri="{BB962C8B-B14F-4D97-AF65-F5344CB8AC3E}">
        <p14:creationId xmlns:p14="http://schemas.microsoft.com/office/powerpoint/2010/main" val="58148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008CE-CF07-D2CD-2C6F-8DBC44517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23790-1B0E-88E5-5C0C-786B3D75D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2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29CD50-7ABF-A5AE-FE91-629BE0BF5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 Class Diagram</a:t>
            </a:r>
          </a:p>
          <a:p>
            <a:endParaRPr lang="en-US" dirty="0"/>
          </a:p>
          <a:p>
            <a:r>
              <a:rPr lang="en-US" dirty="0"/>
              <a:t>Create A Class Using Python Syntax </a:t>
            </a:r>
          </a:p>
          <a:p>
            <a:endParaRPr lang="en-US" dirty="0"/>
          </a:p>
          <a:p>
            <a:r>
              <a:rPr lang="en-US" dirty="0"/>
              <a:t>Apply Unit Testing To the Python Class Code</a:t>
            </a:r>
          </a:p>
        </p:txBody>
      </p:sp>
    </p:spTree>
    <p:extLst>
      <p:ext uri="{BB962C8B-B14F-4D97-AF65-F5344CB8AC3E}">
        <p14:creationId xmlns:p14="http://schemas.microsoft.com/office/powerpoint/2010/main" val="3254801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87402B-0353-C236-9194-45E4BA735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9D113-E3C4-39AE-21FA-9EA88AA54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Class Diagram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559C722-28B3-8977-DD34-57E21E7C139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0770" b="35363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BDB8806-F948-7201-EE0A-34F207B306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/>
              <a:t>Paste your Visio Class Diagram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543703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A4DAB-8EAA-E86A-5994-196067B51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904649-85E6-A384-CEFD-EB3CC3E1A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0FF79E-4F7B-82CD-BE4F-0A42BB9C8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Class Code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144112-B94B-3DC5-0025-EF22FBD1F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0B80CAA-7F54-8E47-7EF5-4B08A46FDD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1C362D8-FE57-8123-CEC2-86AC615B2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4A41C9E8-6956-F8BD-5005-C5CAF6CE4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EF5093-EEF2-C894-CECF-C23BDE275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Screen Shot of your stock_class.py file.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11BA331-A092-2DDA-4915-9616EE8A3C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A97D453-E2CC-0968-38DB-3027B88B7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1B2874C-09F0-C980-E9DD-6238B05C2E6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14893" b="-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43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48F747-F6E6-458F-371A-15C96B1E7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6A22B7E-54CC-BBDA-E86C-2EE53F26A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A47454B-884B-91FE-B6DA-592242E93F9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3635" r="17054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0D6942C-F1D3-4F7F-0A48-0DFB324A8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396CE6-088B-6441-5CF2-662349758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Unit Test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AA6C661-B1FD-6D14-92FE-5D4734440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Screen Shot of your successful unit test.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703343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BCE6B-7966-6B04-5B3C-73715A842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6BCD1-34E5-3E95-FE8E-79E8A1BCB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Module 3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15F31C-9AF4-ADD5-9F7B-F244A34D4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Stock as Part of Application Data</a:t>
            </a:r>
          </a:p>
          <a:p>
            <a:endParaRPr lang="en-US" dirty="0"/>
          </a:p>
          <a:p>
            <a:r>
              <a:rPr lang="en-US" dirty="0"/>
              <a:t>Listing ALL Stocks With Professional Console Output</a:t>
            </a:r>
          </a:p>
          <a:p>
            <a:endParaRPr lang="en-US" dirty="0"/>
          </a:p>
          <a:p>
            <a:r>
              <a:rPr lang="en-US" dirty="0"/>
              <a:t>Adding Daily </a:t>
            </a:r>
            <a:r>
              <a:rPr lang="en-US" dirty="0" err="1"/>
              <a:t>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54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B0B51D-55DB-C127-8C99-206E3F8DB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E537D02-EF61-DE80-0569-E32CB93EA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DA488E-A7DA-7685-CD01-B50D4E4F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89507"/>
            <a:ext cx="3091607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Adding a Stock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98F10C07-CF9E-63A8-61E2-A7EF14606F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28766" b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CCA768E-A73C-5776-FBC6-F2638EA40C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3193" y="2418408"/>
            <a:ext cx="2942813" cy="354026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Paste a screen shot of your working Stock program.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B5BEA0-0714-4D53-5ACA-0A1E895B0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27A700-E55A-504A-D3FE-A08C6E7E0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06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F9CAC7-957C-2A3E-3935-924C6E6B4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E888439-A09C-4C62-F6E8-C947A49872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31C92D8-AA74-E10F-4584-685A590C7B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r="20689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758AE4E-F2B5-FE55-E85A-0F0DFFE6F0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A923AD-6A7C-2689-1E89-CE66D7672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Listing 3 Stocks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E1A443-1A49-BB3A-4E05-6B87CDF59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Paste a screen shot of your working Stock program.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12483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</TotalTime>
  <Words>359</Words>
  <Application>Microsoft Office PowerPoint</Application>
  <PresentationFormat>Widescreen</PresentationFormat>
  <Paragraphs>74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Aptos</vt:lpstr>
      <vt:lpstr>Aptos Display</vt:lpstr>
      <vt:lpstr>Arial</vt:lpstr>
      <vt:lpstr>Office Theme</vt:lpstr>
      <vt:lpstr>Python Object-Oriented GUI Application</vt:lpstr>
      <vt:lpstr>INTRODUCTION</vt:lpstr>
      <vt:lpstr>Module 2 Objectives</vt:lpstr>
      <vt:lpstr>Class Diagram</vt:lpstr>
      <vt:lpstr>Class Code</vt:lpstr>
      <vt:lpstr>Unit Test</vt:lpstr>
      <vt:lpstr>Module 3 Objectives</vt:lpstr>
      <vt:lpstr>Adding a Stock</vt:lpstr>
      <vt:lpstr>Listing 3 Stocks</vt:lpstr>
      <vt:lpstr>Daily Data</vt:lpstr>
      <vt:lpstr>Module 4 Objectives </vt:lpstr>
      <vt:lpstr>Inherited classes</vt:lpstr>
      <vt:lpstr>Unit Tests</vt:lpstr>
      <vt:lpstr>Stock menu program</vt:lpstr>
      <vt:lpstr>Module 5 Objectives </vt:lpstr>
      <vt:lpstr>Chart</vt:lpstr>
      <vt:lpstr>Module 6 Objectives</vt:lpstr>
      <vt:lpstr>File</vt:lpstr>
      <vt:lpstr>Importing data</vt:lpstr>
      <vt:lpstr>Module 7 Objective</vt:lpstr>
      <vt:lpstr>Stocks in GUI</vt:lpstr>
      <vt:lpstr>History Tab</vt:lpstr>
      <vt:lpstr>Report Complete</vt:lpstr>
      <vt:lpstr>Career Skills </vt:lpstr>
      <vt:lpstr>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Zac Clerge</dc:creator>
  <cp:lastModifiedBy>Zac Clerge</cp:lastModifiedBy>
  <cp:revision>1</cp:revision>
  <dcterms:created xsi:type="dcterms:W3CDTF">2024-02-22T01:10:58Z</dcterms:created>
  <dcterms:modified xsi:type="dcterms:W3CDTF">2024-02-22T01:56:19Z</dcterms:modified>
</cp:coreProperties>
</file>